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6" r:id="rId3"/>
    <p:sldMasterId id="2147483697" r:id="rId4"/>
    <p:sldMasterId id="2147483698"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5143500" cx="9144000"/>
  <p:notesSz cx="6858000" cy="9144000"/>
  <p:embeddedFontLst>
    <p:embeddedFont>
      <p:font typeface="Roboto Slab"/>
      <p:regular r:id="rId46"/>
      <p:bold r:id="rId47"/>
    </p:embeddedFont>
    <p:embeddedFont>
      <p:font typeface="Patrick Hand"/>
      <p:regular r:id="rId48"/>
    </p:embeddedFont>
    <p:embeddedFont>
      <p:font typeface="Nunito"/>
      <p:regular r:id="rId49"/>
      <p:bold r:id="rId50"/>
      <p:italic r:id="rId51"/>
      <p:boldItalic r:id="rId52"/>
    </p:embeddedFont>
    <p:embeddedFont>
      <p:font typeface="Maven Pro"/>
      <p:regular r:id="rId53"/>
      <p:bold r:id="rId54"/>
    </p:embeddedFont>
    <p:embeddedFont>
      <p:font typeface="Caveat Brush"/>
      <p:regular r:id="rId55"/>
    </p:embeddedFont>
    <p:embeddedFont>
      <p:font typeface="Roboto"/>
      <p:regular r:id="rId56"/>
      <p:bold r:id="rId57"/>
      <p:italic r:id="rId58"/>
      <p:boldItalic r:id="rId59"/>
    </p:embeddedFont>
    <p:embeddedFont>
      <p:font typeface="Montserrat"/>
      <p:regular r:id="rId60"/>
      <p:bold r:id="rId61"/>
      <p:italic r:id="rId62"/>
      <p:boldItalic r:id="rId63"/>
    </p:embeddedFont>
    <p:embeddedFont>
      <p:font typeface="Montserrat Medium"/>
      <p:regular r:id="rId64"/>
      <p:bold r:id="rId65"/>
      <p:italic r:id="rId66"/>
      <p:boldItalic r:id="rId67"/>
    </p:embeddedFont>
    <p:embeddedFont>
      <p:font typeface="Lato Light"/>
      <p:regular r:id="rId68"/>
      <p:bold r:id="rId69"/>
      <p:italic r:id="rId70"/>
      <p:boldItalic r:id="rId71"/>
    </p:embeddedFont>
    <p:embeddedFont>
      <p:font typeface="Candara"/>
      <p:regular r:id="rId72"/>
      <p:bold r:id="rId73"/>
      <p:italic r:id="rId74"/>
      <p:boldItalic r:id="rId75"/>
    </p:embeddedFont>
    <p:embeddedFont>
      <p:font typeface="Dancing Script"/>
      <p:regular r:id="rId76"/>
      <p:bold r:id="rId77"/>
    </p:embeddedFont>
    <p:embeddedFont>
      <p:font typeface="Gill Sans"/>
      <p:regular r:id="rId78"/>
      <p:bold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RobotoSlab-regular.fntdata"/><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PatrickHand-regular.fntdata"/><Relationship Id="rId47" Type="http://schemas.openxmlformats.org/officeDocument/2006/relationships/font" Target="fonts/RobotoSlab-bold.fntdata"/><Relationship Id="rId49" Type="http://schemas.openxmlformats.org/officeDocument/2006/relationships/font" Target="fonts/Nunito-regular.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Candara-bold.fntdata"/><Relationship Id="rId72" Type="http://schemas.openxmlformats.org/officeDocument/2006/relationships/font" Target="fonts/Candara-regular.fntdata"/><Relationship Id="rId31" Type="http://schemas.openxmlformats.org/officeDocument/2006/relationships/slide" Target="slides/slide24.xml"/><Relationship Id="rId75" Type="http://schemas.openxmlformats.org/officeDocument/2006/relationships/font" Target="fonts/Candara-boldItalic.fntdata"/><Relationship Id="rId30" Type="http://schemas.openxmlformats.org/officeDocument/2006/relationships/slide" Target="slides/slide23.xml"/><Relationship Id="rId74" Type="http://schemas.openxmlformats.org/officeDocument/2006/relationships/font" Target="fonts/Candara-italic.fntdata"/><Relationship Id="rId33" Type="http://schemas.openxmlformats.org/officeDocument/2006/relationships/slide" Target="slides/slide26.xml"/><Relationship Id="rId77" Type="http://schemas.openxmlformats.org/officeDocument/2006/relationships/font" Target="fonts/DancingScript-bold.fntdata"/><Relationship Id="rId32" Type="http://schemas.openxmlformats.org/officeDocument/2006/relationships/slide" Target="slides/slide25.xml"/><Relationship Id="rId76" Type="http://schemas.openxmlformats.org/officeDocument/2006/relationships/font" Target="fonts/DancingScript-regular.fntdata"/><Relationship Id="rId35" Type="http://schemas.openxmlformats.org/officeDocument/2006/relationships/slide" Target="slides/slide28.xml"/><Relationship Id="rId79" Type="http://schemas.openxmlformats.org/officeDocument/2006/relationships/font" Target="fonts/GillSans-bold.fntdata"/><Relationship Id="rId34" Type="http://schemas.openxmlformats.org/officeDocument/2006/relationships/slide" Target="slides/slide27.xml"/><Relationship Id="rId78" Type="http://schemas.openxmlformats.org/officeDocument/2006/relationships/font" Target="fonts/GillSans-regular.fntdata"/><Relationship Id="rId71" Type="http://schemas.openxmlformats.org/officeDocument/2006/relationships/font" Target="fonts/LatoLight-boldItalic.fntdata"/><Relationship Id="rId70" Type="http://schemas.openxmlformats.org/officeDocument/2006/relationships/font" Target="fonts/LatoLight-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italic.fntdata"/><Relationship Id="rId61" Type="http://schemas.openxmlformats.org/officeDocument/2006/relationships/font" Target="fonts/Montserrat-bold.fntdata"/><Relationship Id="rId20" Type="http://schemas.openxmlformats.org/officeDocument/2006/relationships/slide" Target="slides/slide13.xml"/><Relationship Id="rId64" Type="http://schemas.openxmlformats.org/officeDocument/2006/relationships/font" Target="fonts/MontserratMedium-regular.fntdata"/><Relationship Id="rId63" Type="http://schemas.openxmlformats.org/officeDocument/2006/relationships/font" Target="fonts/Montserrat-boldItalic.fntdata"/><Relationship Id="rId22" Type="http://schemas.openxmlformats.org/officeDocument/2006/relationships/slide" Target="slides/slide15.xml"/><Relationship Id="rId66" Type="http://schemas.openxmlformats.org/officeDocument/2006/relationships/font" Target="fonts/MontserratMedium-italic.fntdata"/><Relationship Id="rId21" Type="http://schemas.openxmlformats.org/officeDocument/2006/relationships/slide" Target="slides/slide14.xml"/><Relationship Id="rId65" Type="http://schemas.openxmlformats.org/officeDocument/2006/relationships/font" Target="fonts/MontserratMedium-bold.fntdata"/><Relationship Id="rId24" Type="http://schemas.openxmlformats.org/officeDocument/2006/relationships/slide" Target="slides/slide17.xml"/><Relationship Id="rId68" Type="http://schemas.openxmlformats.org/officeDocument/2006/relationships/font" Target="fonts/LatoLight-regular.fntdata"/><Relationship Id="rId23" Type="http://schemas.openxmlformats.org/officeDocument/2006/relationships/slide" Target="slides/slide16.xml"/><Relationship Id="rId67" Type="http://schemas.openxmlformats.org/officeDocument/2006/relationships/font" Target="fonts/MontserratMedium-boldItalic.fntdata"/><Relationship Id="rId60" Type="http://schemas.openxmlformats.org/officeDocument/2006/relationships/font" Target="fonts/Montserrat-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atoLight-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Nunito-italic.fntdata"/><Relationship Id="rId50" Type="http://schemas.openxmlformats.org/officeDocument/2006/relationships/font" Target="fonts/Nunito-bold.fntdata"/><Relationship Id="rId53" Type="http://schemas.openxmlformats.org/officeDocument/2006/relationships/font" Target="fonts/MavenPro-regular.fntdata"/><Relationship Id="rId52" Type="http://schemas.openxmlformats.org/officeDocument/2006/relationships/font" Target="fonts/Nunito-boldItalic.fntdata"/><Relationship Id="rId11" Type="http://schemas.openxmlformats.org/officeDocument/2006/relationships/slide" Target="slides/slide4.xml"/><Relationship Id="rId55" Type="http://schemas.openxmlformats.org/officeDocument/2006/relationships/font" Target="fonts/CaveatBrush-regular.fntdata"/><Relationship Id="rId10" Type="http://schemas.openxmlformats.org/officeDocument/2006/relationships/slide" Target="slides/slide3.xml"/><Relationship Id="rId54" Type="http://schemas.openxmlformats.org/officeDocument/2006/relationships/font" Target="fonts/MavenPro-bold.fntdata"/><Relationship Id="rId13" Type="http://schemas.openxmlformats.org/officeDocument/2006/relationships/slide" Target="slides/slide6.xml"/><Relationship Id="rId57" Type="http://schemas.openxmlformats.org/officeDocument/2006/relationships/font" Target="fonts/Roboto-bold.fntdata"/><Relationship Id="rId12" Type="http://schemas.openxmlformats.org/officeDocument/2006/relationships/slide" Target="slides/slide5.xml"/><Relationship Id="rId56" Type="http://schemas.openxmlformats.org/officeDocument/2006/relationships/font" Target="fonts/Roboto-regular.fntdata"/><Relationship Id="rId15" Type="http://schemas.openxmlformats.org/officeDocument/2006/relationships/slide" Target="slides/slide8.xml"/><Relationship Id="rId59" Type="http://schemas.openxmlformats.org/officeDocument/2006/relationships/font" Target="fonts/Roboto-boldItalic.fntdata"/><Relationship Id="rId14" Type="http://schemas.openxmlformats.org/officeDocument/2006/relationships/slide" Target="slides/slide7.xml"/><Relationship Id="rId58" Type="http://schemas.openxmlformats.org/officeDocument/2006/relationships/font" Target="fonts/Roboto-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0db0bfbe53_0_20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0db0bfbe53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0db0bfbe53_0_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0db0bfbe53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reason Career Pathways are critical for our students is that they prepare students for both Career and College. Jeffco Career Pathways are designed to ensure every student has the skills to be successful in a future career whether it be after high school or after college.  This means we focus on three key areas: academic, technical, and employability skills.  A good career pathway in high school and postsecondary connects these three areas effectively.  Students are learning how to apply academic skills while learning technical skills.  Students are developing employability skills through authentic learning experiences.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0db0bfbe53_0_2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0db0bfbe53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0db0bfbe53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10db0bfbe53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0db0bfbe53_0_2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0db0bfbe53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0db0bfbe53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0db0bfbe53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a:t>
            </a:r>
            <a:endParaRPr/>
          </a:p>
          <a:p>
            <a:pPr indent="0" lvl="0" marL="0" rtl="0" algn="l">
              <a:spcBef>
                <a:spcPts val="0"/>
              </a:spcBef>
              <a:spcAft>
                <a:spcPts val="0"/>
              </a:spcAft>
              <a:buNone/>
            </a:pPr>
            <a:r>
              <a:rPr lang="en"/>
              <a:t>Connecting to roles and exploring things like </a:t>
            </a:r>
            <a:r>
              <a:rPr lang="en"/>
              <a:t>STEM </a:t>
            </a:r>
            <a:r>
              <a:rPr lang="en"/>
              <a:t>and other learning opportunities in elementary, broadening and deepening with a combined exploratory in middle, developing clear pathway options in high schools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0db0bfbe53_0_2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0db0bfbe53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0db0bfbe53_0_2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0db0bfbe53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0db0bfbe53_0_2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10db0bfbe53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0db0bfbe53_0_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0db0bfbe53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considering career pathways and how they support student learning, work based learning is a critical component.  Our 3 person Jeffco Career Links team supports our 169 CTE programs and all other student wbl opportunities such as industry interviews, resume support, the Career Expo, Capstone Field Experts, and internships/apprenticeships.  They also provide an incredible service by connecting and networking with industry to build strong partnerships for Jeffco students.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0db0bfbe53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0db0bfbe53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0db0bfbe53_0_2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10db0bfbe53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families and community would like to learn more about our postsecondary opportunities they can visit the career and college pathways on our jeffco website. We are required by law to post these opportunities on our public website. There they will find a link to a searchable database that includes all postsecondary courses located at our neighborhood schools, option schools, charter schools, and Warren Tech.  They can also search by pathway of interest.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0db0bfbe53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10db0bfbe53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0db0bfbe53_0_2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10db0bfbe53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 up with student ICAP process</a:t>
            </a:r>
            <a:endParaRPr/>
          </a:p>
          <a:p>
            <a:pPr indent="0" lvl="0" marL="0" rtl="0" algn="l">
              <a:spcBef>
                <a:spcPts val="0"/>
              </a:spcBef>
              <a:spcAft>
                <a:spcPts val="0"/>
              </a:spcAft>
              <a:buNone/>
            </a:pPr>
            <a:r>
              <a:rPr lang="en"/>
              <a:t>Contact your school counselor for more information</a:t>
            </a:r>
            <a:endParaRPr/>
          </a:p>
          <a:p>
            <a:pPr indent="0" lvl="0" marL="0" rtl="0" algn="l">
              <a:spcBef>
                <a:spcPts val="0"/>
              </a:spcBef>
              <a:spcAft>
                <a:spcPts val="0"/>
              </a:spcAft>
              <a:buNone/>
            </a:pPr>
            <a:r>
              <a:rPr lang="en"/>
              <a:t>Support students exploring multiple career learning opportunities</a:t>
            </a:r>
            <a:endParaRPr/>
          </a:p>
          <a:p>
            <a:pPr indent="0" lvl="0" marL="0" rtl="0" algn="l">
              <a:spcBef>
                <a:spcPts val="0"/>
              </a:spcBef>
              <a:spcAft>
                <a:spcPts val="0"/>
              </a:spcAft>
              <a:buNone/>
            </a:pPr>
            <a:r>
              <a:rPr lang="en"/>
              <a:t>Please email me with any additional quesitons</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0354437cc3_1_4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10354437cc3_1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0d3c550acf_2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10d3c550acf_2_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10d3c550acf_2_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0d3c550acf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g10d3c550acf_7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10d3c550acf_7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0d3c550acf_2_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10d3c550acf_2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0d3c550acf_2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10d3c550acf_2_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10d3c550acf_2_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0d3c550acf_2_1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10d3c550acf_2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5ed75ccf_0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5ed75ccf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0d3c550acf_2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10d3c550acf_2_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g10d3c550acf_2_1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0d3c550acf_2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g10d3c550acf_2_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97" name="Google Shape;797;g10d3c550acf_2_1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0d3c550acf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10d3c550acf_2_1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g10d3c550acf_2_1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0d3c550acf_2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10d3c550acf_2_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g10d3c550acf_2_1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0d3c550acf_7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10d3c550acf_7_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g10d3c550acf_7_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0d3c550acf_2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g10d3c550acf_2_1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g10d3c550acf_2_1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0354437cc3_1_5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0354437cc3_1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0d3c5505d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0d3c5505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0354437cc3_1_3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10354437cc3_1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0d3c5505d8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0d3c5505d8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0d3c5505d8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0d3c5505d8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0d3c5505d8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0d3c5505d8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0d3c5505d8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0d3c5505d8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0354437cc3_1_4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0354437cc3_1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0db0bfbe53_0_2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0db0bfbe53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 Id="rId3"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 Id="rId3"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21.jp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4843" r="0" t="0"/>
          <a:stretch/>
        </p:blipFill>
        <p:spPr>
          <a:xfrm>
            <a:off x="0" y="1412525"/>
            <a:ext cx="7443602" cy="2318450"/>
          </a:xfrm>
          <a:prstGeom prst="rect">
            <a:avLst/>
          </a:prstGeom>
          <a:noFill/>
          <a:ln>
            <a:noFill/>
          </a:ln>
        </p:spPr>
      </p:pic>
      <p:pic>
        <p:nvPicPr>
          <p:cNvPr id="11" name="Google Shape;11;p2"/>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2" name="Google Shape;12;p2"/>
          <p:cNvSpPr txBox="1"/>
          <p:nvPr>
            <p:ph type="ctrTitle"/>
          </p:nvPr>
        </p:nvSpPr>
        <p:spPr>
          <a:xfrm>
            <a:off x="685800" y="1646275"/>
            <a:ext cx="5451900" cy="1851000"/>
          </a:xfrm>
          <a:prstGeom prst="rect">
            <a:avLst/>
          </a:prstGeom>
        </p:spPr>
        <p:txBody>
          <a:bodyPr anchorCtr="0" anchor="ctr"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spTree>
      <p:nvGrpSpPr>
        <p:cNvPr id="66" name="Shape 66"/>
        <p:cNvGrpSpPr/>
        <p:nvPr/>
      </p:nvGrpSpPr>
      <p:grpSpPr>
        <a:xfrm>
          <a:off x="0" y="0"/>
          <a:ext cx="0" cy="0"/>
          <a:chOff x="0" y="0"/>
          <a:chExt cx="0" cy="0"/>
        </a:xfrm>
      </p:grpSpPr>
      <p:sp>
        <p:nvSpPr>
          <p:cNvPr id="67" name="Google Shape;67;p1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8" name="Google Shape;68;p11"/>
          <p:cNvPicPr preferRelativeResize="0"/>
          <p:nvPr/>
        </p:nvPicPr>
        <p:blipFill>
          <a:blip r:embed="rId2">
            <a:alphaModFix amt="50000"/>
          </a:blip>
          <a:stretch>
            <a:fillRect/>
          </a:stretch>
        </p:blipFill>
        <p:spPr>
          <a:xfrm>
            <a:off x="0" y="0"/>
            <a:ext cx="9144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spTree>
      <p:nvGrpSpPr>
        <p:cNvPr id="69" name="Shape 69"/>
        <p:cNvGrpSpPr/>
        <p:nvPr/>
      </p:nvGrpSpPr>
      <p:grpSpPr>
        <a:xfrm>
          <a:off x="0" y="0"/>
          <a:ext cx="0" cy="0"/>
          <a:chOff x="0" y="0"/>
          <a:chExt cx="0" cy="0"/>
        </a:xfrm>
      </p:grpSpPr>
      <p:sp>
        <p:nvSpPr>
          <p:cNvPr id="70" name="Google Shape;70;p1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2"/>
          <p:cNvPicPr preferRelativeResize="0"/>
          <p:nvPr/>
        </p:nvPicPr>
        <p:blipFill>
          <a:blip r:embed="rId2">
            <a:alphaModFix amt="75000"/>
          </a:blip>
          <a:stretch>
            <a:fill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bg>
      <p:bgPr>
        <a:solidFill>
          <a:schemeClr val="accent3"/>
        </a:solidFill>
      </p:bgPr>
    </p:bg>
    <p:spTree>
      <p:nvGrpSpPr>
        <p:cNvPr id="72" name="Shape 72"/>
        <p:cNvGrpSpPr/>
        <p:nvPr/>
      </p:nvGrpSpPr>
      <p:grpSpPr>
        <a:xfrm>
          <a:off x="0" y="0"/>
          <a:ext cx="0" cy="0"/>
          <a:chOff x="0" y="0"/>
          <a:chExt cx="0" cy="0"/>
        </a:xfrm>
      </p:grpSpPr>
      <p:grpSp>
        <p:nvGrpSpPr>
          <p:cNvPr id="73" name="Google Shape;73;p13"/>
          <p:cNvGrpSpPr/>
          <p:nvPr/>
        </p:nvGrpSpPr>
        <p:grpSpPr>
          <a:xfrm>
            <a:off x="7343003" y="3409675"/>
            <a:ext cx="1691422" cy="1732548"/>
            <a:chOff x="7343003" y="3409675"/>
            <a:chExt cx="1691422" cy="1732548"/>
          </a:xfrm>
        </p:grpSpPr>
        <p:grpSp>
          <p:nvGrpSpPr>
            <p:cNvPr id="74" name="Google Shape;74;p13"/>
            <p:cNvGrpSpPr/>
            <p:nvPr/>
          </p:nvGrpSpPr>
          <p:grpSpPr>
            <a:xfrm>
              <a:off x="7343003" y="4453711"/>
              <a:ext cx="316800" cy="688513"/>
              <a:chOff x="7343003" y="4453711"/>
              <a:chExt cx="316800" cy="688513"/>
            </a:xfrm>
          </p:grpSpPr>
          <p:sp>
            <p:nvSpPr>
              <p:cNvPr id="75" name="Google Shape;75;p13"/>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13"/>
            <p:cNvGrpSpPr/>
            <p:nvPr/>
          </p:nvGrpSpPr>
          <p:grpSpPr>
            <a:xfrm>
              <a:off x="7801210" y="4105700"/>
              <a:ext cx="316800" cy="1036523"/>
              <a:chOff x="7801210" y="4105700"/>
              <a:chExt cx="316800" cy="1036523"/>
            </a:xfrm>
          </p:grpSpPr>
          <p:sp>
            <p:nvSpPr>
              <p:cNvPr id="78" name="Google Shape;78;p13"/>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 name="Google Shape;81;p13"/>
            <p:cNvGrpSpPr/>
            <p:nvPr/>
          </p:nvGrpSpPr>
          <p:grpSpPr>
            <a:xfrm>
              <a:off x="8259418" y="3757688"/>
              <a:ext cx="316800" cy="1384535"/>
              <a:chOff x="8259418" y="3757688"/>
              <a:chExt cx="316800" cy="1384535"/>
            </a:xfrm>
          </p:grpSpPr>
          <p:sp>
            <p:nvSpPr>
              <p:cNvPr id="82" name="Google Shape;82;p13"/>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 name="Google Shape;86;p13"/>
            <p:cNvGrpSpPr/>
            <p:nvPr/>
          </p:nvGrpSpPr>
          <p:grpSpPr>
            <a:xfrm>
              <a:off x="8717625" y="3409675"/>
              <a:ext cx="316800" cy="1732548"/>
              <a:chOff x="8717625" y="3409675"/>
              <a:chExt cx="316800" cy="1732548"/>
            </a:xfrm>
          </p:grpSpPr>
          <p:sp>
            <p:nvSpPr>
              <p:cNvPr id="87" name="Google Shape;87;p13"/>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 name="Google Shape;92;p13"/>
          <p:cNvGrpSpPr/>
          <p:nvPr/>
        </p:nvGrpSpPr>
        <p:grpSpPr>
          <a:xfrm>
            <a:off x="5043503" y="0"/>
            <a:ext cx="3814072" cy="3839102"/>
            <a:chOff x="5043503" y="0"/>
            <a:chExt cx="3814072" cy="3839102"/>
          </a:xfrm>
        </p:grpSpPr>
        <p:sp>
          <p:nvSpPr>
            <p:cNvPr id="93" name="Google Shape;93;p13"/>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13"/>
            <p:cNvGrpSpPr/>
            <p:nvPr/>
          </p:nvGrpSpPr>
          <p:grpSpPr>
            <a:xfrm>
              <a:off x="7647812" y="2704283"/>
              <a:ext cx="635219" cy="635219"/>
              <a:chOff x="6725724" y="2701260"/>
              <a:chExt cx="1208101" cy="1208100"/>
            </a:xfrm>
          </p:grpSpPr>
          <p:sp>
            <p:nvSpPr>
              <p:cNvPr id="96" name="Google Shape;96;p13"/>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13"/>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 name="Google Shape;100;p13"/>
            <p:cNvGrpSpPr/>
            <p:nvPr/>
          </p:nvGrpSpPr>
          <p:grpSpPr>
            <a:xfrm>
              <a:off x="7952720" y="179238"/>
              <a:ext cx="873165" cy="873003"/>
              <a:chOff x="7754428" y="208725"/>
              <a:chExt cx="541800" cy="541800"/>
            </a:xfrm>
          </p:grpSpPr>
          <p:sp>
            <p:nvSpPr>
              <p:cNvPr id="101" name="Google Shape;101;p13"/>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3"/>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13"/>
          <p:cNvSpPr txBox="1"/>
          <p:nvPr>
            <p:ph type="ctrTitle"/>
          </p:nvPr>
        </p:nvSpPr>
        <p:spPr>
          <a:xfrm>
            <a:off x="824000" y="1613813"/>
            <a:ext cx="4255500" cy="18729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10" name="Google Shape;110;p13"/>
          <p:cNvSpPr txBox="1"/>
          <p:nvPr>
            <p:ph idx="1" type="subTitle"/>
          </p:nvPr>
        </p:nvSpPr>
        <p:spPr>
          <a:xfrm>
            <a:off x="824000" y="3596300"/>
            <a:ext cx="4255500" cy="695400"/>
          </a:xfrm>
          <a:prstGeom prst="rect">
            <a:avLst/>
          </a:prstGeom>
        </p:spPr>
        <p:txBody>
          <a:bodyPr anchorCtr="0" anchor="t" bIns="0" lIns="0" spcFirstLastPara="1" rIns="0" wrap="square" tIns="0">
            <a:noAutofit/>
          </a:bodyPr>
          <a:lstStyle>
            <a:lvl1pPr lvl="0" rtl="0">
              <a:lnSpc>
                <a:spcPct val="100000"/>
              </a:lnSpc>
              <a:spcBef>
                <a:spcPts val="60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11" name="Google Shape;111;p13"/>
          <p:cNvSpPr txBox="1"/>
          <p:nvPr>
            <p:ph idx="12" type="sldNum"/>
          </p:nvPr>
        </p:nvSpPr>
        <p:spPr>
          <a:xfrm>
            <a:off x="8451046" y="4736976"/>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15"/>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15"/>
          <p:cNvSpPr txBox="1"/>
          <p:nvPr>
            <p:ph idx="1" type="body"/>
          </p:nvPr>
        </p:nvSpPr>
        <p:spPr>
          <a:xfrm>
            <a:off x="1673352" y="1978533"/>
            <a:ext cx="5797296" cy="2326487"/>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21" name="Google Shape;121;p15"/>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15"/>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15"/>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4" name="Shape 124"/>
        <p:cNvGrpSpPr/>
        <p:nvPr/>
      </p:nvGrpSpPr>
      <p:grpSpPr>
        <a:xfrm>
          <a:off x="0" y="0"/>
          <a:ext cx="0" cy="0"/>
          <a:chOff x="0" y="0"/>
          <a:chExt cx="0" cy="0"/>
        </a:xfrm>
      </p:grpSpPr>
      <p:sp>
        <p:nvSpPr>
          <p:cNvPr id="125" name="Google Shape;125;p16"/>
          <p:cNvSpPr/>
          <p:nvPr/>
        </p:nvSpPr>
        <p:spPr>
          <a:xfrm>
            <a:off x="0" y="0"/>
            <a:ext cx="45720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16"/>
          <p:cNvSpPr txBox="1"/>
          <p:nvPr>
            <p:ph type="title"/>
          </p:nvPr>
        </p:nvSpPr>
        <p:spPr>
          <a:xfrm>
            <a:off x="603504" y="1682871"/>
            <a:ext cx="3364992" cy="856123"/>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rmAutofit/>
          </a:bodyPr>
          <a:lstStyle>
            <a:lvl1pPr lvl="0" algn="ctr">
              <a:lnSpc>
                <a:spcPct val="90000"/>
              </a:lnSpc>
              <a:spcBef>
                <a:spcPts val="0"/>
              </a:spcBef>
              <a:spcAft>
                <a:spcPts val="0"/>
              </a:spcAft>
              <a:buClr>
                <a:srgbClr val="262626"/>
              </a:buClr>
              <a:buSzPts val="1700"/>
              <a:buFont typeface="Gill Sans"/>
              <a:buNone/>
              <a:defRPr sz="17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 name="Google Shape;127;p16"/>
          <p:cNvSpPr txBox="1"/>
          <p:nvPr>
            <p:ph idx="1" type="body"/>
          </p:nvPr>
        </p:nvSpPr>
        <p:spPr>
          <a:xfrm>
            <a:off x="5052060" y="603504"/>
            <a:ext cx="3611880" cy="3936492"/>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sz="1400">
                <a:solidFill>
                  <a:schemeClr val="dk1"/>
                </a:solidFill>
              </a:defRPr>
            </a:lvl1pPr>
            <a:lvl2pPr indent="-304800" lvl="1" marL="914400" algn="l">
              <a:lnSpc>
                <a:spcPct val="100000"/>
              </a:lnSpc>
              <a:spcBef>
                <a:spcPts val="800"/>
              </a:spcBef>
              <a:spcAft>
                <a:spcPts val="0"/>
              </a:spcAft>
              <a:buSzPts val="1200"/>
              <a:buChar char="•"/>
              <a:defRPr sz="1200">
                <a:solidFill>
                  <a:schemeClr val="dk1"/>
                </a:solidFill>
              </a:defRPr>
            </a:lvl2pPr>
            <a:lvl3pPr indent="-304800" lvl="2" marL="1371600" algn="l">
              <a:lnSpc>
                <a:spcPct val="100000"/>
              </a:lnSpc>
              <a:spcBef>
                <a:spcPts val="800"/>
              </a:spcBef>
              <a:spcAft>
                <a:spcPts val="0"/>
              </a:spcAft>
              <a:buSzPts val="1200"/>
              <a:buChar char="•"/>
              <a:defRPr sz="1200">
                <a:solidFill>
                  <a:schemeClr val="dk1"/>
                </a:solidFill>
              </a:defRPr>
            </a:lvl3pPr>
            <a:lvl4pPr indent="-304800" lvl="3" marL="1828800" algn="l">
              <a:lnSpc>
                <a:spcPct val="100000"/>
              </a:lnSpc>
              <a:spcBef>
                <a:spcPts val="800"/>
              </a:spcBef>
              <a:spcAft>
                <a:spcPts val="0"/>
              </a:spcAft>
              <a:buSzPts val="1200"/>
              <a:buChar char="•"/>
              <a:defRPr sz="1200">
                <a:solidFill>
                  <a:schemeClr val="dk1"/>
                </a:solidFill>
              </a:defRPr>
            </a:lvl4pPr>
            <a:lvl5pPr indent="-304800" lvl="4" marL="2286000" algn="l">
              <a:lnSpc>
                <a:spcPct val="100000"/>
              </a:lnSpc>
              <a:spcBef>
                <a:spcPts val="800"/>
              </a:spcBef>
              <a:spcAft>
                <a:spcPts val="0"/>
              </a:spcAft>
              <a:buSzPts val="1200"/>
              <a:buChar char="•"/>
              <a:defRPr sz="1200">
                <a:solidFill>
                  <a:schemeClr val="dk1"/>
                </a:solidFill>
              </a:defRPr>
            </a:lvl5pPr>
            <a:lvl6pPr indent="-304800" lvl="5" marL="2743200" algn="l">
              <a:lnSpc>
                <a:spcPct val="100000"/>
              </a:lnSpc>
              <a:spcBef>
                <a:spcPts val="800"/>
              </a:spcBef>
              <a:spcAft>
                <a:spcPts val="0"/>
              </a:spcAft>
              <a:buSzPts val="1200"/>
              <a:buChar char="•"/>
              <a:defRPr sz="1200"/>
            </a:lvl6pPr>
            <a:lvl7pPr indent="-304800" lvl="6" marL="3200400" algn="l">
              <a:lnSpc>
                <a:spcPct val="100000"/>
              </a:lnSpc>
              <a:spcBef>
                <a:spcPts val="800"/>
              </a:spcBef>
              <a:spcAft>
                <a:spcPts val="0"/>
              </a:spcAft>
              <a:buSzPts val="1200"/>
              <a:buChar char="•"/>
              <a:defRPr sz="1200"/>
            </a:lvl7pPr>
            <a:lvl8pPr indent="-304800" lvl="7" marL="3657600" algn="l">
              <a:lnSpc>
                <a:spcPct val="100000"/>
              </a:lnSpc>
              <a:spcBef>
                <a:spcPts val="800"/>
              </a:spcBef>
              <a:spcAft>
                <a:spcPts val="0"/>
              </a:spcAft>
              <a:buSzPts val="1200"/>
              <a:buChar char="•"/>
              <a:defRPr sz="1200"/>
            </a:lvl8pPr>
            <a:lvl9pPr indent="-304800" lvl="8" marL="4114800" algn="l">
              <a:lnSpc>
                <a:spcPct val="100000"/>
              </a:lnSpc>
              <a:spcBef>
                <a:spcPts val="800"/>
              </a:spcBef>
              <a:spcAft>
                <a:spcPts val="0"/>
              </a:spcAft>
              <a:buSzPts val="1200"/>
              <a:buChar char="•"/>
              <a:defRPr sz="1200"/>
            </a:lvl9pPr>
          </a:lstStyle>
          <a:p/>
        </p:txBody>
      </p:sp>
      <p:sp>
        <p:nvSpPr>
          <p:cNvPr id="128" name="Google Shape;128;p16"/>
          <p:cNvSpPr txBox="1"/>
          <p:nvPr>
            <p:ph idx="2" type="body"/>
          </p:nvPr>
        </p:nvSpPr>
        <p:spPr>
          <a:xfrm>
            <a:off x="836676" y="2662439"/>
            <a:ext cx="2846070" cy="1645527"/>
          </a:xfrm>
          <a:prstGeom prst="rect">
            <a:avLst/>
          </a:prstGeom>
          <a:noFill/>
          <a:ln>
            <a:noFill/>
          </a:ln>
        </p:spPr>
        <p:txBody>
          <a:bodyPr anchorCtr="1" anchor="t" bIns="34275" lIns="68575" spcFirstLastPara="1" rIns="68575" wrap="square" tIns="34275">
            <a:normAutofit/>
          </a:bodyPr>
          <a:lstStyle>
            <a:lvl1pPr indent="-228600" lvl="0" marL="457200" algn="ctr">
              <a:lnSpc>
                <a:spcPct val="100000"/>
              </a:lnSpc>
              <a:spcBef>
                <a:spcPts val="800"/>
              </a:spcBef>
              <a:spcAft>
                <a:spcPts val="0"/>
              </a:spcAft>
              <a:buSzPts val="1100"/>
              <a:buNone/>
              <a:defRPr sz="1100">
                <a:solidFill>
                  <a:srgbClr val="FFFFFF"/>
                </a:solidFill>
              </a:defRPr>
            </a:lvl1pPr>
            <a:lvl2pPr indent="-228600" lvl="1" marL="914400" algn="l">
              <a:lnSpc>
                <a:spcPct val="100000"/>
              </a:lnSpc>
              <a:spcBef>
                <a:spcPts val="800"/>
              </a:spcBef>
              <a:spcAft>
                <a:spcPts val="0"/>
              </a:spcAft>
              <a:buSzPts val="1100"/>
              <a:buNone/>
              <a:defRPr sz="1100"/>
            </a:lvl2pPr>
            <a:lvl3pPr indent="-228600" lvl="2" marL="1371600" algn="l">
              <a:lnSpc>
                <a:spcPct val="100000"/>
              </a:lnSpc>
              <a:spcBef>
                <a:spcPts val="800"/>
              </a:spcBef>
              <a:spcAft>
                <a:spcPts val="0"/>
              </a:spcAft>
              <a:buSzPts val="900"/>
              <a:buNone/>
              <a:defRPr sz="900"/>
            </a:lvl3pPr>
            <a:lvl4pPr indent="-228600" lvl="3" marL="1828800" algn="l">
              <a:lnSpc>
                <a:spcPct val="100000"/>
              </a:lnSpc>
              <a:spcBef>
                <a:spcPts val="800"/>
              </a:spcBef>
              <a:spcAft>
                <a:spcPts val="0"/>
              </a:spcAft>
              <a:buSzPts val="800"/>
              <a:buNone/>
              <a:defRPr sz="800"/>
            </a:lvl4pPr>
            <a:lvl5pPr indent="-228600" lvl="4" marL="2286000" algn="l">
              <a:lnSpc>
                <a:spcPct val="100000"/>
              </a:lnSpc>
              <a:spcBef>
                <a:spcPts val="800"/>
              </a:spcBef>
              <a:spcAft>
                <a:spcPts val="0"/>
              </a:spcAft>
              <a:buSzPts val="800"/>
              <a:buNone/>
              <a:defRPr sz="800"/>
            </a:lvl5pPr>
            <a:lvl6pPr indent="-228600" lvl="5" marL="2743200" algn="l">
              <a:lnSpc>
                <a:spcPct val="100000"/>
              </a:lnSpc>
              <a:spcBef>
                <a:spcPts val="800"/>
              </a:spcBef>
              <a:spcAft>
                <a:spcPts val="0"/>
              </a:spcAft>
              <a:buSzPts val="800"/>
              <a:buNone/>
              <a:defRPr sz="800"/>
            </a:lvl6pPr>
            <a:lvl7pPr indent="-228600" lvl="6" marL="3200400" algn="l">
              <a:lnSpc>
                <a:spcPct val="100000"/>
              </a:lnSpc>
              <a:spcBef>
                <a:spcPts val="800"/>
              </a:spcBef>
              <a:spcAft>
                <a:spcPts val="0"/>
              </a:spcAft>
              <a:buSzPts val="800"/>
              <a:buNone/>
              <a:defRPr sz="800"/>
            </a:lvl7pPr>
            <a:lvl8pPr indent="-228600" lvl="7" marL="3657600" algn="l">
              <a:lnSpc>
                <a:spcPct val="100000"/>
              </a:lnSpc>
              <a:spcBef>
                <a:spcPts val="800"/>
              </a:spcBef>
              <a:spcAft>
                <a:spcPts val="0"/>
              </a:spcAft>
              <a:buSzPts val="800"/>
              <a:buNone/>
              <a:defRPr sz="800"/>
            </a:lvl8pPr>
            <a:lvl9pPr indent="-228600" lvl="8" marL="4114800" algn="l">
              <a:lnSpc>
                <a:spcPct val="100000"/>
              </a:lnSpc>
              <a:spcBef>
                <a:spcPts val="800"/>
              </a:spcBef>
              <a:spcAft>
                <a:spcPts val="0"/>
              </a:spcAft>
              <a:buSzPts val="800"/>
              <a:buNone/>
              <a:defRPr sz="800"/>
            </a:lvl9pPr>
          </a:lstStyle>
          <a:p/>
        </p:txBody>
      </p:sp>
      <p:sp>
        <p:nvSpPr>
          <p:cNvPr id="129" name="Google Shape;129;p16"/>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p16"/>
          <p:cNvSpPr txBox="1"/>
          <p:nvPr>
            <p:ph idx="11" type="ftr"/>
          </p:nvPr>
        </p:nvSpPr>
        <p:spPr>
          <a:xfrm>
            <a:off x="603504" y="4677156"/>
            <a:ext cx="3875627"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16"/>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p17"/>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4" name="Google Shape;134;p17"/>
          <p:cNvSpPr txBox="1"/>
          <p:nvPr>
            <p:ph idx="1" type="body"/>
          </p:nvPr>
        </p:nvSpPr>
        <p:spPr>
          <a:xfrm>
            <a:off x="1186434" y="1978533"/>
            <a:ext cx="3203828" cy="2326487"/>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35" name="Google Shape;135;p17"/>
          <p:cNvSpPr txBox="1"/>
          <p:nvPr>
            <p:ph idx="2" type="body"/>
          </p:nvPr>
        </p:nvSpPr>
        <p:spPr>
          <a:xfrm>
            <a:off x="4753736" y="1978533"/>
            <a:ext cx="3202685" cy="2326487"/>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36" name="Google Shape;136;p17"/>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17"/>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17"/>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139" name="Shape 139"/>
        <p:cNvGrpSpPr/>
        <p:nvPr/>
      </p:nvGrpSpPr>
      <p:grpSpPr>
        <a:xfrm>
          <a:off x="0" y="0"/>
          <a:ext cx="0" cy="0"/>
          <a:chOff x="0" y="0"/>
          <a:chExt cx="0" cy="0"/>
        </a:xfrm>
      </p:grpSpPr>
      <p:sp>
        <p:nvSpPr>
          <p:cNvPr id="140" name="Google Shape;140;p18"/>
          <p:cNvSpPr txBox="1"/>
          <p:nvPr>
            <p:ph type="ctrTitle"/>
          </p:nvPr>
        </p:nvSpPr>
        <p:spPr>
          <a:xfrm>
            <a:off x="1200150" y="1790058"/>
            <a:ext cx="6743700" cy="123444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rm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1" name="Google Shape;141;p18"/>
          <p:cNvSpPr txBox="1"/>
          <p:nvPr>
            <p:ph idx="1" type="subTitle"/>
          </p:nvPr>
        </p:nvSpPr>
        <p:spPr>
          <a:xfrm>
            <a:off x="2021396" y="3264408"/>
            <a:ext cx="5101209" cy="929921"/>
          </a:xfrm>
          <a:prstGeom prst="rect">
            <a:avLst/>
          </a:prstGeom>
          <a:noFill/>
          <a:ln>
            <a:noFill/>
          </a:ln>
        </p:spPr>
        <p:txBody>
          <a:bodyPr anchorCtr="0" anchor="t" bIns="34275" lIns="68575" spcFirstLastPara="1" rIns="68575" wrap="square" tIns="34275">
            <a:normAutofit/>
          </a:bodyPr>
          <a:lstStyle>
            <a:lvl1pPr lvl="0" algn="ctr">
              <a:lnSpc>
                <a:spcPct val="100000"/>
              </a:lnSpc>
              <a:spcBef>
                <a:spcPts val="800"/>
              </a:spcBef>
              <a:spcAft>
                <a:spcPts val="0"/>
              </a:spcAft>
              <a:buSzPts val="1500"/>
              <a:buNone/>
              <a:defRPr sz="1500">
                <a:solidFill>
                  <a:srgbClr val="FEFEFE"/>
                </a:solidFill>
              </a:defRPr>
            </a:lvl1pPr>
            <a:lvl2pPr lvl="1" algn="ctr">
              <a:lnSpc>
                <a:spcPct val="100000"/>
              </a:lnSpc>
              <a:spcBef>
                <a:spcPts val="800"/>
              </a:spcBef>
              <a:spcAft>
                <a:spcPts val="0"/>
              </a:spcAft>
              <a:buSzPts val="1500"/>
              <a:buNone/>
              <a:defRPr sz="1500"/>
            </a:lvl2pPr>
            <a:lvl3pPr lvl="2" algn="ctr">
              <a:lnSpc>
                <a:spcPct val="100000"/>
              </a:lnSpc>
              <a:spcBef>
                <a:spcPts val="800"/>
              </a:spcBef>
              <a:spcAft>
                <a:spcPts val="0"/>
              </a:spcAft>
              <a:buSzPts val="1400"/>
              <a:buNone/>
              <a:defRPr sz="1400"/>
            </a:lvl3pPr>
            <a:lvl4pPr lvl="3" algn="ctr">
              <a:lnSpc>
                <a:spcPct val="100000"/>
              </a:lnSpc>
              <a:spcBef>
                <a:spcPts val="800"/>
              </a:spcBef>
              <a:spcAft>
                <a:spcPts val="0"/>
              </a:spcAft>
              <a:buSzPts val="1200"/>
              <a:buNone/>
              <a:defRPr sz="1200"/>
            </a:lvl4pPr>
            <a:lvl5pPr lvl="4" algn="ctr">
              <a:lnSpc>
                <a:spcPct val="100000"/>
              </a:lnSpc>
              <a:spcBef>
                <a:spcPts val="800"/>
              </a:spcBef>
              <a:spcAft>
                <a:spcPts val="0"/>
              </a:spcAft>
              <a:buSzPts val="1200"/>
              <a:buNone/>
              <a:defRPr sz="1200"/>
            </a:lvl5pPr>
            <a:lvl6pPr lvl="5" algn="ctr">
              <a:lnSpc>
                <a:spcPct val="100000"/>
              </a:lnSpc>
              <a:spcBef>
                <a:spcPts val="800"/>
              </a:spcBef>
              <a:spcAft>
                <a:spcPts val="0"/>
              </a:spcAft>
              <a:buSzPts val="1200"/>
              <a:buNone/>
              <a:defRPr sz="1200"/>
            </a:lvl6pPr>
            <a:lvl7pPr lvl="6" algn="ctr">
              <a:lnSpc>
                <a:spcPct val="100000"/>
              </a:lnSpc>
              <a:spcBef>
                <a:spcPts val="800"/>
              </a:spcBef>
              <a:spcAft>
                <a:spcPts val="0"/>
              </a:spcAft>
              <a:buSzPts val="1200"/>
              <a:buNone/>
              <a:defRPr sz="1200"/>
            </a:lvl7pPr>
            <a:lvl8pPr lvl="7" algn="ctr">
              <a:lnSpc>
                <a:spcPct val="100000"/>
              </a:lnSpc>
              <a:spcBef>
                <a:spcPts val="800"/>
              </a:spcBef>
              <a:spcAft>
                <a:spcPts val="0"/>
              </a:spcAft>
              <a:buSzPts val="1200"/>
              <a:buNone/>
              <a:defRPr sz="1200"/>
            </a:lvl8pPr>
            <a:lvl9pPr lvl="8" algn="ctr">
              <a:lnSpc>
                <a:spcPct val="100000"/>
              </a:lnSpc>
              <a:spcBef>
                <a:spcPts val="800"/>
              </a:spcBef>
              <a:spcAft>
                <a:spcPts val="0"/>
              </a:spcAft>
              <a:buSzPts val="1200"/>
              <a:buNone/>
              <a:defRPr sz="1200"/>
            </a:lvl9pPr>
          </a:lstStyle>
          <a:p/>
        </p:txBody>
      </p:sp>
      <p:sp>
        <p:nvSpPr>
          <p:cNvPr id="142" name="Google Shape;142;p18"/>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3" name="Google Shape;143;p18"/>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4" name="Google Shape;144;p18"/>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145" name="Shape 145"/>
        <p:cNvGrpSpPr/>
        <p:nvPr/>
      </p:nvGrpSpPr>
      <p:grpSpPr>
        <a:xfrm>
          <a:off x="0" y="0"/>
          <a:ext cx="0" cy="0"/>
          <a:chOff x="0" y="0"/>
          <a:chExt cx="0" cy="0"/>
        </a:xfrm>
      </p:grpSpPr>
      <p:sp>
        <p:nvSpPr>
          <p:cNvPr id="146" name="Google Shape;146;p19"/>
          <p:cNvSpPr txBox="1"/>
          <p:nvPr>
            <p:ph type="title"/>
          </p:nvPr>
        </p:nvSpPr>
        <p:spPr>
          <a:xfrm>
            <a:off x="1200150" y="1790058"/>
            <a:ext cx="6743700" cy="123444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rm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7" name="Google Shape;147;p19"/>
          <p:cNvSpPr txBox="1"/>
          <p:nvPr>
            <p:ph idx="1" type="body"/>
          </p:nvPr>
        </p:nvSpPr>
        <p:spPr>
          <a:xfrm>
            <a:off x="2021396" y="3264349"/>
            <a:ext cx="5101209" cy="948811"/>
          </a:xfrm>
          <a:prstGeom prst="rect">
            <a:avLst/>
          </a:prstGeom>
          <a:noFill/>
          <a:ln>
            <a:noFill/>
          </a:ln>
        </p:spPr>
        <p:txBody>
          <a:bodyPr anchorCtr="1" anchor="t" bIns="34275" lIns="68575" spcFirstLastPara="1" rIns="68575" wrap="square" tIns="34275">
            <a:normAutofit/>
          </a:bodyPr>
          <a:lstStyle>
            <a:lvl1pPr indent="-228600" lvl="0" marL="457200" algn="l">
              <a:lnSpc>
                <a:spcPct val="100000"/>
              </a:lnSpc>
              <a:spcBef>
                <a:spcPts val="800"/>
              </a:spcBef>
              <a:spcAft>
                <a:spcPts val="0"/>
              </a:spcAft>
              <a:buSzPts val="1500"/>
              <a:buNone/>
              <a:defRPr sz="1500">
                <a:solidFill>
                  <a:schemeClr val="lt1"/>
                </a:solidFill>
              </a:defRPr>
            </a:lvl1pPr>
            <a:lvl2pPr indent="-228600" lvl="1" marL="914400" algn="l">
              <a:lnSpc>
                <a:spcPct val="100000"/>
              </a:lnSpc>
              <a:spcBef>
                <a:spcPts val="800"/>
              </a:spcBef>
              <a:spcAft>
                <a:spcPts val="0"/>
              </a:spcAft>
              <a:buSzPts val="1500"/>
              <a:buNone/>
              <a:defRPr sz="1500">
                <a:solidFill>
                  <a:schemeClr val="lt1"/>
                </a:solidFill>
              </a:defRPr>
            </a:lvl2pPr>
            <a:lvl3pPr indent="-228600" lvl="2" marL="1371600" algn="l">
              <a:lnSpc>
                <a:spcPct val="100000"/>
              </a:lnSpc>
              <a:spcBef>
                <a:spcPts val="800"/>
              </a:spcBef>
              <a:spcAft>
                <a:spcPts val="0"/>
              </a:spcAft>
              <a:buSzPts val="1400"/>
              <a:buNone/>
              <a:defRPr sz="1400">
                <a:solidFill>
                  <a:schemeClr val="lt1"/>
                </a:solidFill>
              </a:defRPr>
            </a:lvl3pPr>
            <a:lvl4pPr indent="-228600" lvl="3" marL="1828800" algn="l">
              <a:lnSpc>
                <a:spcPct val="100000"/>
              </a:lnSpc>
              <a:spcBef>
                <a:spcPts val="800"/>
              </a:spcBef>
              <a:spcAft>
                <a:spcPts val="0"/>
              </a:spcAft>
              <a:buSzPts val="1200"/>
              <a:buNone/>
              <a:defRPr sz="1200">
                <a:solidFill>
                  <a:schemeClr val="lt1"/>
                </a:solidFill>
              </a:defRPr>
            </a:lvl4pPr>
            <a:lvl5pPr indent="-228600" lvl="4" marL="2286000" algn="l">
              <a:lnSpc>
                <a:spcPct val="100000"/>
              </a:lnSpc>
              <a:spcBef>
                <a:spcPts val="800"/>
              </a:spcBef>
              <a:spcAft>
                <a:spcPts val="0"/>
              </a:spcAft>
              <a:buSzPts val="1200"/>
              <a:buNone/>
              <a:defRPr sz="1200">
                <a:solidFill>
                  <a:schemeClr val="lt1"/>
                </a:solidFill>
              </a:defRPr>
            </a:lvl5pPr>
            <a:lvl6pPr indent="-228600" lvl="5" marL="2743200" algn="l">
              <a:lnSpc>
                <a:spcPct val="100000"/>
              </a:lnSpc>
              <a:spcBef>
                <a:spcPts val="800"/>
              </a:spcBef>
              <a:spcAft>
                <a:spcPts val="0"/>
              </a:spcAft>
              <a:buSzPts val="1200"/>
              <a:buNone/>
              <a:defRPr sz="1200">
                <a:solidFill>
                  <a:schemeClr val="lt1"/>
                </a:solidFill>
              </a:defRPr>
            </a:lvl6pPr>
            <a:lvl7pPr indent="-228600" lvl="6" marL="3200400" algn="l">
              <a:lnSpc>
                <a:spcPct val="100000"/>
              </a:lnSpc>
              <a:spcBef>
                <a:spcPts val="800"/>
              </a:spcBef>
              <a:spcAft>
                <a:spcPts val="0"/>
              </a:spcAft>
              <a:buSzPts val="1200"/>
              <a:buNone/>
              <a:defRPr sz="1200">
                <a:solidFill>
                  <a:schemeClr val="lt1"/>
                </a:solidFill>
              </a:defRPr>
            </a:lvl7pPr>
            <a:lvl8pPr indent="-228600" lvl="7" marL="3657600" algn="l">
              <a:lnSpc>
                <a:spcPct val="100000"/>
              </a:lnSpc>
              <a:spcBef>
                <a:spcPts val="800"/>
              </a:spcBef>
              <a:spcAft>
                <a:spcPts val="0"/>
              </a:spcAft>
              <a:buSzPts val="1200"/>
              <a:buNone/>
              <a:defRPr sz="1200">
                <a:solidFill>
                  <a:schemeClr val="lt1"/>
                </a:solidFill>
              </a:defRPr>
            </a:lvl8pPr>
            <a:lvl9pPr indent="-228600" lvl="8" marL="4114800" algn="l">
              <a:lnSpc>
                <a:spcPct val="100000"/>
              </a:lnSpc>
              <a:spcBef>
                <a:spcPts val="800"/>
              </a:spcBef>
              <a:spcAft>
                <a:spcPts val="0"/>
              </a:spcAft>
              <a:buSzPts val="1200"/>
              <a:buNone/>
              <a:defRPr sz="1200">
                <a:solidFill>
                  <a:schemeClr val="lt1"/>
                </a:solidFill>
              </a:defRPr>
            </a:lvl9pPr>
          </a:lstStyle>
          <a:p/>
        </p:txBody>
      </p:sp>
      <p:sp>
        <p:nvSpPr>
          <p:cNvPr id="148" name="Google Shape;148;p19"/>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19"/>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0" name="Google Shape;150;p19"/>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1" name="Shape 151"/>
        <p:cNvGrpSpPr/>
        <p:nvPr/>
      </p:nvGrpSpPr>
      <p:grpSpPr>
        <a:xfrm>
          <a:off x="0" y="0"/>
          <a:ext cx="0" cy="0"/>
          <a:chOff x="0" y="0"/>
          <a:chExt cx="0" cy="0"/>
        </a:xfrm>
      </p:grpSpPr>
      <p:sp>
        <p:nvSpPr>
          <p:cNvPr id="152" name="Google Shape;152;p20"/>
          <p:cNvSpPr txBox="1"/>
          <p:nvPr>
            <p:ph idx="1" type="body"/>
          </p:nvPr>
        </p:nvSpPr>
        <p:spPr>
          <a:xfrm>
            <a:off x="1187577" y="1735075"/>
            <a:ext cx="3202686" cy="528065"/>
          </a:xfrm>
          <a:prstGeom prst="rect">
            <a:avLst/>
          </a:prstGeom>
          <a:noFill/>
          <a:ln>
            <a:noFill/>
          </a:ln>
        </p:spPr>
        <p:txBody>
          <a:bodyPr anchorCtr="1" anchor="b" bIns="34275" lIns="68575" spcFirstLastPara="1" rIns="68575" wrap="square" tIns="34275">
            <a:normAutofit/>
          </a:bodyPr>
          <a:lstStyle>
            <a:lvl1pPr indent="-228600" lvl="0" marL="457200" algn="ctr">
              <a:lnSpc>
                <a:spcPct val="100000"/>
              </a:lnSpc>
              <a:spcBef>
                <a:spcPts val="800"/>
              </a:spcBef>
              <a:spcAft>
                <a:spcPts val="0"/>
              </a:spcAft>
              <a:buSzPts val="1400"/>
              <a:buNone/>
              <a:defRPr b="0" sz="1400" cap="none">
                <a:solidFill>
                  <a:schemeClr val="accent2"/>
                </a:solidFill>
              </a:defRPr>
            </a:lvl1pPr>
            <a:lvl2pPr indent="-228600" lvl="1" marL="914400" algn="l">
              <a:lnSpc>
                <a:spcPct val="100000"/>
              </a:lnSpc>
              <a:spcBef>
                <a:spcPts val="800"/>
              </a:spcBef>
              <a:spcAft>
                <a:spcPts val="0"/>
              </a:spcAft>
              <a:buSzPts val="1400"/>
              <a:buNone/>
              <a:defRPr b="1" sz="1400"/>
            </a:lvl2pPr>
            <a:lvl3pPr indent="-228600" lvl="2" marL="1371600" algn="l">
              <a:lnSpc>
                <a:spcPct val="100000"/>
              </a:lnSpc>
              <a:spcBef>
                <a:spcPts val="800"/>
              </a:spcBef>
              <a:spcAft>
                <a:spcPts val="0"/>
              </a:spcAft>
              <a:buSzPts val="1400"/>
              <a:buNone/>
              <a:defRPr b="1" sz="1400"/>
            </a:lvl3pPr>
            <a:lvl4pPr indent="-228600" lvl="3" marL="1828800" algn="l">
              <a:lnSpc>
                <a:spcPct val="100000"/>
              </a:lnSpc>
              <a:spcBef>
                <a:spcPts val="800"/>
              </a:spcBef>
              <a:spcAft>
                <a:spcPts val="0"/>
              </a:spcAft>
              <a:buSzPts val="1200"/>
              <a:buNone/>
              <a:defRPr b="1" sz="1200"/>
            </a:lvl4pPr>
            <a:lvl5pPr indent="-228600" lvl="4" marL="2286000" algn="l">
              <a:lnSpc>
                <a:spcPct val="100000"/>
              </a:lnSpc>
              <a:spcBef>
                <a:spcPts val="800"/>
              </a:spcBef>
              <a:spcAft>
                <a:spcPts val="0"/>
              </a:spcAft>
              <a:buSzPts val="1200"/>
              <a:buNone/>
              <a:defRPr b="1" sz="1200"/>
            </a:lvl5pPr>
            <a:lvl6pPr indent="-228600" lvl="5" marL="2743200" algn="l">
              <a:lnSpc>
                <a:spcPct val="100000"/>
              </a:lnSpc>
              <a:spcBef>
                <a:spcPts val="800"/>
              </a:spcBef>
              <a:spcAft>
                <a:spcPts val="0"/>
              </a:spcAft>
              <a:buSzPts val="1200"/>
              <a:buNone/>
              <a:defRPr b="1" sz="1200"/>
            </a:lvl6pPr>
            <a:lvl7pPr indent="-228600" lvl="6" marL="3200400" algn="l">
              <a:lnSpc>
                <a:spcPct val="100000"/>
              </a:lnSpc>
              <a:spcBef>
                <a:spcPts val="800"/>
              </a:spcBef>
              <a:spcAft>
                <a:spcPts val="0"/>
              </a:spcAft>
              <a:buSzPts val="1200"/>
              <a:buNone/>
              <a:defRPr b="1" sz="1200"/>
            </a:lvl7pPr>
            <a:lvl8pPr indent="-228600" lvl="7" marL="3657600" algn="l">
              <a:lnSpc>
                <a:spcPct val="100000"/>
              </a:lnSpc>
              <a:spcBef>
                <a:spcPts val="800"/>
              </a:spcBef>
              <a:spcAft>
                <a:spcPts val="0"/>
              </a:spcAft>
              <a:buSzPts val="1200"/>
              <a:buNone/>
              <a:defRPr b="1" sz="1200"/>
            </a:lvl8pPr>
            <a:lvl9pPr indent="-228600" lvl="8" marL="4114800" algn="l">
              <a:lnSpc>
                <a:spcPct val="100000"/>
              </a:lnSpc>
              <a:spcBef>
                <a:spcPts val="800"/>
              </a:spcBef>
              <a:spcAft>
                <a:spcPts val="0"/>
              </a:spcAft>
              <a:buSzPts val="1200"/>
              <a:buNone/>
              <a:defRPr b="1" sz="1200"/>
            </a:lvl9pPr>
          </a:lstStyle>
          <a:p/>
        </p:txBody>
      </p:sp>
      <p:sp>
        <p:nvSpPr>
          <p:cNvPr id="153" name="Google Shape;153;p20"/>
          <p:cNvSpPr txBox="1"/>
          <p:nvPr>
            <p:ph idx="2" type="body"/>
          </p:nvPr>
        </p:nvSpPr>
        <p:spPr>
          <a:xfrm>
            <a:off x="1187577" y="2357438"/>
            <a:ext cx="3202686" cy="1947582"/>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54" name="Google Shape;154;p20"/>
          <p:cNvSpPr txBox="1"/>
          <p:nvPr>
            <p:ph idx="3" type="body"/>
          </p:nvPr>
        </p:nvSpPr>
        <p:spPr>
          <a:xfrm>
            <a:off x="4753737" y="2357438"/>
            <a:ext cx="3190113" cy="1947582"/>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04800" lvl="4" marL="2286000" algn="l">
              <a:lnSpc>
                <a:spcPct val="100000"/>
              </a:lnSpc>
              <a:spcBef>
                <a:spcPts val="800"/>
              </a:spcBef>
              <a:spcAft>
                <a:spcPts val="0"/>
              </a:spcAft>
              <a:buSzPts val="12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55" name="Google Shape;155;p20"/>
          <p:cNvSpPr txBox="1"/>
          <p:nvPr>
            <p:ph idx="4" type="body"/>
          </p:nvPr>
        </p:nvSpPr>
        <p:spPr>
          <a:xfrm>
            <a:off x="4753737" y="1735075"/>
            <a:ext cx="3202686" cy="528065"/>
          </a:xfrm>
          <a:prstGeom prst="rect">
            <a:avLst/>
          </a:prstGeom>
          <a:noFill/>
          <a:ln>
            <a:noFill/>
          </a:ln>
        </p:spPr>
        <p:txBody>
          <a:bodyPr anchorCtr="1" anchor="b" bIns="34275" lIns="68575" spcFirstLastPara="1" rIns="68575" wrap="square" tIns="34275">
            <a:normAutofit/>
          </a:bodyPr>
          <a:lstStyle>
            <a:lvl1pPr indent="-228600" lvl="0" marL="457200" algn="ctr">
              <a:lnSpc>
                <a:spcPct val="100000"/>
              </a:lnSpc>
              <a:spcBef>
                <a:spcPts val="800"/>
              </a:spcBef>
              <a:spcAft>
                <a:spcPts val="0"/>
              </a:spcAft>
              <a:buSzPts val="1400"/>
              <a:buNone/>
              <a:defRPr b="0" sz="1400" cap="none">
                <a:solidFill>
                  <a:schemeClr val="accent2"/>
                </a:solidFill>
              </a:defRPr>
            </a:lvl1pPr>
            <a:lvl2pPr indent="-228600" lvl="1" marL="914400" algn="l">
              <a:lnSpc>
                <a:spcPct val="100000"/>
              </a:lnSpc>
              <a:spcBef>
                <a:spcPts val="800"/>
              </a:spcBef>
              <a:spcAft>
                <a:spcPts val="0"/>
              </a:spcAft>
              <a:buSzPts val="1400"/>
              <a:buNone/>
              <a:defRPr b="1" sz="1400"/>
            </a:lvl2pPr>
            <a:lvl3pPr indent="-228600" lvl="2" marL="1371600" algn="l">
              <a:lnSpc>
                <a:spcPct val="100000"/>
              </a:lnSpc>
              <a:spcBef>
                <a:spcPts val="800"/>
              </a:spcBef>
              <a:spcAft>
                <a:spcPts val="0"/>
              </a:spcAft>
              <a:buSzPts val="1400"/>
              <a:buNone/>
              <a:defRPr b="1" sz="1400"/>
            </a:lvl3pPr>
            <a:lvl4pPr indent="-228600" lvl="3" marL="1828800" algn="l">
              <a:lnSpc>
                <a:spcPct val="100000"/>
              </a:lnSpc>
              <a:spcBef>
                <a:spcPts val="800"/>
              </a:spcBef>
              <a:spcAft>
                <a:spcPts val="0"/>
              </a:spcAft>
              <a:buSzPts val="1200"/>
              <a:buNone/>
              <a:defRPr b="1" sz="1200"/>
            </a:lvl4pPr>
            <a:lvl5pPr indent="-228600" lvl="4" marL="2286000" algn="l">
              <a:lnSpc>
                <a:spcPct val="100000"/>
              </a:lnSpc>
              <a:spcBef>
                <a:spcPts val="800"/>
              </a:spcBef>
              <a:spcAft>
                <a:spcPts val="0"/>
              </a:spcAft>
              <a:buSzPts val="1200"/>
              <a:buNone/>
              <a:defRPr b="1" sz="1200"/>
            </a:lvl5pPr>
            <a:lvl6pPr indent="-228600" lvl="5" marL="2743200" algn="l">
              <a:lnSpc>
                <a:spcPct val="100000"/>
              </a:lnSpc>
              <a:spcBef>
                <a:spcPts val="800"/>
              </a:spcBef>
              <a:spcAft>
                <a:spcPts val="0"/>
              </a:spcAft>
              <a:buSzPts val="1200"/>
              <a:buNone/>
              <a:defRPr b="1" sz="1200"/>
            </a:lvl6pPr>
            <a:lvl7pPr indent="-228600" lvl="6" marL="3200400" algn="l">
              <a:lnSpc>
                <a:spcPct val="100000"/>
              </a:lnSpc>
              <a:spcBef>
                <a:spcPts val="800"/>
              </a:spcBef>
              <a:spcAft>
                <a:spcPts val="0"/>
              </a:spcAft>
              <a:buSzPts val="1200"/>
              <a:buNone/>
              <a:defRPr b="1" sz="1200"/>
            </a:lvl7pPr>
            <a:lvl8pPr indent="-228600" lvl="7" marL="3657600" algn="l">
              <a:lnSpc>
                <a:spcPct val="100000"/>
              </a:lnSpc>
              <a:spcBef>
                <a:spcPts val="800"/>
              </a:spcBef>
              <a:spcAft>
                <a:spcPts val="0"/>
              </a:spcAft>
              <a:buSzPts val="1200"/>
              <a:buNone/>
              <a:defRPr b="1" sz="1200"/>
            </a:lvl8pPr>
            <a:lvl9pPr indent="-228600" lvl="8" marL="4114800" algn="l">
              <a:lnSpc>
                <a:spcPct val="100000"/>
              </a:lnSpc>
              <a:spcBef>
                <a:spcPts val="800"/>
              </a:spcBef>
              <a:spcAft>
                <a:spcPts val="0"/>
              </a:spcAft>
              <a:buSzPts val="1200"/>
              <a:buNone/>
              <a:defRPr b="1" sz="1200"/>
            </a:lvl9pPr>
          </a:lstStyle>
          <a:p/>
        </p:txBody>
      </p:sp>
      <p:sp>
        <p:nvSpPr>
          <p:cNvPr id="156" name="Google Shape;156;p20"/>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7" name="Google Shape;157;p20"/>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20"/>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59" name="Google Shape;159;p20"/>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21"/>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2" name="Google Shape;162;p21"/>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3" name="Google Shape;163;p21"/>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4" name="Google Shape;164;p21"/>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12342" r="0" t="0"/>
          <a:stretch/>
        </p:blipFill>
        <p:spPr>
          <a:xfrm>
            <a:off x="0" y="1672375"/>
            <a:ext cx="7059452" cy="1798750"/>
          </a:xfrm>
          <a:prstGeom prst="rect">
            <a:avLst/>
          </a:prstGeom>
          <a:noFill/>
          <a:ln>
            <a:noFill/>
          </a:ln>
        </p:spPr>
      </p:pic>
      <p:pic>
        <p:nvPicPr>
          <p:cNvPr id="15" name="Google Shape;15;p3"/>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6" name="Google Shape;16;p3"/>
          <p:cNvSpPr txBox="1"/>
          <p:nvPr>
            <p:ph type="ctrTitle"/>
          </p:nvPr>
        </p:nvSpPr>
        <p:spPr>
          <a:xfrm>
            <a:off x="685800" y="2149750"/>
            <a:ext cx="5925900" cy="5664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7" name="Google Shape;17;p3"/>
          <p:cNvSpPr txBox="1"/>
          <p:nvPr>
            <p:ph idx="1" type="subTitle"/>
          </p:nvPr>
        </p:nvSpPr>
        <p:spPr>
          <a:xfrm>
            <a:off x="685800" y="2751950"/>
            <a:ext cx="5925900" cy="2418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1600"/>
              <a:buNone/>
              <a:defRPr sz="1600">
                <a:solidFill>
                  <a:schemeClr val="dk2"/>
                </a:solidFill>
              </a:defRPr>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sp>
        <p:nvSpPr>
          <p:cNvPr id="166" name="Google Shape;166;p22"/>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p22"/>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22"/>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9" name="Shape 169"/>
        <p:cNvGrpSpPr/>
        <p:nvPr/>
      </p:nvGrpSpPr>
      <p:grpSpPr>
        <a:xfrm>
          <a:off x="0" y="0"/>
          <a:ext cx="0" cy="0"/>
          <a:chOff x="0" y="0"/>
          <a:chExt cx="0" cy="0"/>
        </a:xfrm>
      </p:grpSpPr>
      <p:sp>
        <p:nvSpPr>
          <p:cNvPr id="170" name="Google Shape;170;p23"/>
          <p:cNvSpPr/>
          <p:nvPr/>
        </p:nvSpPr>
        <p:spPr>
          <a:xfrm>
            <a:off x="0" y="0"/>
            <a:ext cx="4571999"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 name="Google Shape;171;p23"/>
          <p:cNvSpPr txBox="1"/>
          <p:nvPr>
            <p:ph type="title"/>
          </p:nvPr>
        </p:nvSpPr>
        <p:spPr>
          <a:xfrm>
            <a:off x="606392" y="1682871"/>
            <a:ext cx="3371249" cy="85098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Autofit/>
          </a:bodyPr>
          <a:lstStyle>
            <a:lvl1pPr lvl="0" algn="ctr">
              <a:lnSpc>
                <a:spcPct val="90000"/>
              </a:lnSpc>
              <a:spcBef>
                <a:spcPts val="0"/>
              </a:spcBef>
              <a:spcAft>
                <a:spcPts val="0"/>
              </a:spcAft>
              <a:buClr>
                <a:srgbClr val="262626"/>
              </a:buClr>
              <a:buSzPts val="1700"/>
              <a:buFont typeface="Gill Sans"/>
              <a:buNone/>
              <a:defRPr sz="17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2" name="Google Shape;172;p23"/>
          <p:cNvSpPr/>
          <p:nvPr>
            <p:ph idx="2" type="pic"/>
          </p:nvPr>
        </p:nvSpPr>
        <p:spPr>
          <a:xfrm>
            <a:off x="4571999" y="0"/>
            <a:ext cx="4576573" cy="5143500"/>
          </a:xfrm>
          <a:prstGeom prst="rect">
            <a:avLst/>
          </a:prstGeom>
          <a:solidFill>
            <a:srgbClr val="BFBFBF"/>
          </a:solidFill>
          <a:ln>
            <a:noFill/>
          </a:ln>
        </p:spPr>
      </p:sp>
      <p:sp>
        <p:nvSpPr>
          <p:cNvPr id="173" name="Google Shape;173;p23"/>
          <p:cNvSpPr txBox="1"/>
          <p:nvPr>
            <p:ph idx="1" type="body"/>
          </p:nvPr>
        </p:nvSpPr>
        <p:spPr>
          <a:xfrm>
            <a:off x="836676" y="2662439"/>
            <a:ext cx="2846070" cy="1645528"/>
          </a:xfrm>
          <a:prstGeom prst="rect">
            <a:avLst/>
          </a:prstGeom>
          <a:noFill/>
          <a:ln>
            <a:noFill/>
          </a:ln>
        </p:spPr>
        <p:txBody>
          <a:bodyPr anchorCtr="1" anchor="t" bIns="34275" lIns="68575" spcFirstLastPara="1" rIns="68575" wrap="square" tIns="34275">
            <a:normAutofit/>
          </a:bodyPr>
          <a:lstStyle>
            <a:lvl1pPr indent="-228600" lvl="0" marL="457200" algn="ctr">
              <a:lnSpc>
                <a:spcPct val="100000"/>
              </a:lnSpc>
              <a:spcBef>
                <a:spcPts val="800"/>
              </a:spcBef>
              <a:spcAft>
                <a:spcPts val="0"/>
              </a:spcAft>
              <a:buSzPts val="1100"/>
              <a:buNone/>
              <a:defRPr sz="1100">
                <a:solidFill>
                  <a:srgbClr val="FFFFFF"/>
                </a:solidFill>
              </a:defRPr>
            </a:lvl1pPr>
            <a:lvl2pPr indent="-228600" lvl="1" marL="914400" algn="l">
              <a:lnSpc>
                <a:spcPct val="100000"/>
              </a:lnSpc>
              <a:spcBef>
                <a:spcPts val="800"/>
              </a:spcBef>
              <a:spcAft>
                <a:spcPts val="0"/>
              </a:spcAft>
              <a:buSzPts val="1100"/>
              <a:buNone/>
              <a:defRPr sz="1100"/>
            </a:lvl2pPr>
            <a:lvl3pPr indent="-228600" lvl="2" marL="1371600" algn="l">
              <a:lnSpc>
                <a:spcPct val="100000"/>
              </a:lnSpc>
              <a:spcBef>
                <a:spcPts val="800"/>
              </a:spcBef>
              <a:spcAft>
                <a:spcPts val="0"/>
              </a:spcAft>
              <a:buSzPts val="900"/>
              <a:buNone/>
              <a:defRPr sz="900"/>
            </a:lvl3pPr>
            <a:lvl4pPr indent="-228600" lvl="3" marL="1828800" algn="l">
              <a:lnSpc>
                <a:spcPct val="100000"/>
              </a:lnSpc>
              <a:spcBef>
                <a:spcPts val="800"/>
              </a:spcBef>
              <a:spcAft>
                <a:spcPts val="0"/>
              </a:spcAft>
              <a:buSzPts val="800"/>
              <a:buNone/>
              <a:defRPr sz="800"/>
            </a:lvl4pPr>
            <a:lvl5pPr indent="-228600" lvl="4" marL="2286000" algn="l">
              <a:lnSpc>
                <a:spcPct val="100000"/>
              </a:lnSpc>
              <a:spcBef>
                <a:spcPts val="800"/>
              </a:spcBef>
              <a:spcAft>
                <a:spcPts val="0"/>
              </a:spcAft>
              <a:buSzPts val="800"/>
              <a:buNone/>
              <a:defRPr sz="800"/>
            </a:lvl5pPr>
            <a:lvl6pPr indent="-228600" lvl="5" marL="2743200" algn="l">
              <a:lnSpc>
                <a:spcPct val="100000"/>
              </a:lnSpc>
              <a:spcBef>
                <a:spcPts val="800"/>
              </a:spcBef>
              <a:spcAft>
                <a:spcPts val="0"/>
              </a:spcAft>
              <a:buSzPts val="800"/>
              <a:buNone/>
              <a:defRPr sz="800"/>
            </a:lvl6pPr>
            <a:lvl7pPr indent="-228600" lvl="6" marL="3200400" algn="l">
              <a:lnSpc>
                <a:spcPct val="100000"/>
              </a:lnSpc>
              <a:spcBef>
                <a:spcPts val="800"/>
              </a:spcBef>
              <a:spcAft>
                <a:spcPts val="0"/>
              </a:spcAft>
              <a:buSzPts val="800"/>
              <a:buNone/>
              <a:defRPr sz="800"/>
            </a:lvl7pPr>
            <a:lvl8pPr indent="-228600" lvl="7" marL="3657600" algn="l">
              <a:lnSpc>
                <a:spcPct val="100000"/>
              </a:lnSpc>
              <a:spcBef>
                <a:spcPts val="800"/>
              </a:spcBef>
              <a:spcAft>
                <a:spcPts val="0"/>
              </a:spcAft>
              <a:buSzPts val="800"/>
              <a:buNone/>
              <a:defRPr sz="800"/>
            </a:lvl8pPr>
            <a:lvl9pPr indent="-228600" lvl="8" marL="4114800" algn="l">
              <a:lnSpc>
                <a:spcPct val="100000"/>
              </a:lnSpc>
              <a:spcBef>
                <a:spcPts val="800"/>
              </a:spcBef>
              <a:spcAft>
                <a:spcPts val="0"/>
              </a:spcAft>
              <a:buSzPts val="800"/>
              <a:buNone/>
              <a:defRPr sz="800"/>
            </a:lvl9pPr>
          </a:lstStyle>
          <a:p/>
        </p:txBody>
      </p:sp>
      <p:sp>
        <p:nvSpPr>
          <p:cNvPr id="174" name="Google Shape;174;p23"/>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5" name="Google Shape;175;p23"/>
          <p:cNvSpPr txBox="1"/>
          <p:nvPr>
            <p:ph idx="11" type="ftr"/>
          </p:nvPr>
        </p:nvSpPr>
        <p:spPr>
          <a:xfrm>
            <a:off x="606392" y="4677156"/>
            <a:ext cx="3827797"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6" name="Google Shape;176;p23"/>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7" name="Shape 177"/>
        <p:cNvGrpSpPr/>
        <p:nvPr/>
      </p:nvGrpSpPr>
      <p:grpSpPr>
        <a:xfrm>
          <a:off x="0" y="0"/>
          <a:ext cx="0" cy="0"/>
          <a:chOff x="0" y="0"/>
          <a:chExt cx="0" cy="0"/>
        </a:xfrm>
      </p:grpSpPr>
      <p:sp>
        <p:nvSpPr>
          <p:cNvPr id="178" name="Google Shape;178;p24"/>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9" name="Google Shape;179;p24"/>
          <p:cNvSpPr txBox="1"/>
          <p:nvPr>
            <p:ph idx="1" type="body"/>
          </p:nvPr>
        </p:nvSpPr>
        <p:spPr>
          <a:xfrm rot="5400000">
            <a:off x="3408756" y="243129"/>
            <a:ext cx="2326487" cy="5797296"/>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80" name="Google Shape;180;p24"/>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1" name="Google Shape;181;p24"/>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p24"/>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3" name="Shape 183"/>
        <p:cNvGrpSpPr/>
        <p:nvPr/>
      </p:nvGrpSpPr>
      <p:grpSpPr>
        <a:xfrm>
          <a:off x="0" y="0"/>
          <a:ext cx="0" cy="0"/>
          <a:chOff x="0" y="0"/>
          <a:chExt cx="0" cy="0"/>
        </a:xfrm>
      </p:grpSpPr>
      <p:sp>
        <p:nvSpPr>
          <p:cNvPr id="184" name="Google Shape;184;p25"/>
          <p:cNvSpPr txBox="1"/>
          <p:nvPr>
            <p:ph type="title"/>
          </p:nvPr>
        </p:nvSpPr>
        <p:spPr>
          <a:xfrm rot="5400000">
            <a:off x="5108007" y="2084772"/>
            <a:ext cx="3737610" cy="973956"/>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5" name="Google Shape;185;p25"/>
          <p:cNvSpPr txBox="1"/>
          <p:nvPr>
            <p:ph idx="1" type="body"/>
          </p:nvPr>
        </p:nvSpPr>
        <p:spPr>
          <a:xfrm rot="5400000">
            <a:off x="2128980" y="247317"/>
            <a:ext cx="3737610" cy="4648867"/>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86" name="Google Shape;186;p25"/>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p25"/>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8" name="Google Shape;188;p25"/>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193" name="Shape 193"/>
        <p:cNvGrpSpPr/>
        <p:nvPr/>
      </p:nvGrpSpPr>
      <p:grpSpPr>
        <a:xfrm>
          <a:off x="0" y="0"/>
          <a:ext cx="0" cy="0"/>
          <a:chOff x="0" y="0"/>
          <a:chExt cx="0" cy="0"/>
        </a:xfrm>
      </p:grpSpPr>
      <p:grpSp>
        <p:nvGrpSpPr>
          <p:cNvPr id="194" name="Google Shape;194;p27"/>
          <p:cNvGrpSpPr/>
          <p:nvPr/>
        </p:nvGrpSpPr>
        <p:grpSpPr>
          <a:xfrm>
            <a:off x="7343003" y="3409675"/>
            <a:ext cx="1691422" cy="1732548"/>
            <a:chOff x="7343003" y="3409675"/>
            <a:chExt cx="1691422" cy="1732548"/>
          </a:xfrm>
        </p:grpSpPr>
        <p:grpSp>
          <p:nvGrpSpPr>
            <p:cNvPr id="195" name="Google Shape;195;p27"/>
            <p:cNvGrpSpPr/>
            <p:nvPr/>
          </p:nvGrpSpPr>
          <p:grpSpPr>
            <a:xfrm>
              <a:off x="7343003" y="4453711"/>
              <a:ext cx="316800" cy="688513"/>
              <a:chOff x="7343003" y="4453711"/>
              <a:chExt cx="316800" cy="688513"/>
            </a:xfrm>
          </p:grpSpPr>
          <p:sp>
            <p:nvSpPr>
              <p:cNvPr id="196" name="Google Shape;196;p27"/>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7"/>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27"/>
            <p:cNvGrpSpPr/>
            <p:nvPr/>
          </p:nvGrpSpPr>
          <p:grpSpPr>
            <a:xfrm>
              <a:off x="7801210" y="4105700"/>
              <a:ext cx="316800" cy="1036523"/>
              <a:chOff x="7801210" y="4105700"/>
              <a:chExt cx="316800" cy="1036523"/>
            </a:xfrm>
          </p:grpSpPr>
          <p:sp>
            <p:nvSpPr>
              <p:cNvPr id="199" name="Google Shape;199;p27"/>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7"/>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7"/>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 name="Google Shape;202;p27"/>
            <p:cNvGrpSpPr/>
            <p:nvPr/>
          </p:nvGrpSpPr>
          <p:grpSpPr>
            <a:xfrm>
              <a:off x="8259418" y="3757688"/>
              <a:ext cx="316800" cy="1384535"/>
              <a:chOff x="8259418" y="3757688"/>
              <a:chExt cx="316800" cy="1384535"/>
            </a:xfrm>
          </p:grpSpPr>
          <p:sp>
            <p:nvSpPr>
              <p:cNvPr id="203" name="Google Shape;203;p27"/>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7"/>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7"/>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27"/>
            <p:cNvGrpSpPr/>
            <p:nvPr/>
          </p:nvGrpSpPr>
          <p:grpSpPr>
            <a:xfrm>
              <a:off x="8717625" y="3409675"/>
              <a:ext cx="316800" cy="1732548"/>
              <a:chOff x="8717625" y="3409675"/>
              <a:chExt cx="316800" cy="1732548"/>
            </a:xfrm>
          </p:grpSpPr>
          <p:sp>
            <p:nvSpPr>
              <p:cNvPr id="208" name="Google Shape;208;p27"/>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7"/>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7"/>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7"/>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7"/>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3" name="Google Shape;213;p27"/>
          <p:cNvGrpSpPr/>
          <p:nvPr/>
        </p:nvGrpSpPr>
        <p:grpSpPr>
          <a:xfrm>
            <a:off x="5043503" y="0"/>
            <a:ext cx="3814072" cy="3839102"/>
            <a:chOff x="5043503" y="0"/>
            <a:chExt cx="3814072" cy="3839102"/>
          </a:xfrm>
        </p:grpSpPr>
        <p:sp>
          <p:nvSpPr>
            <p:cNvPr id="214" name="Google Shape;214;p27"/>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7"/>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 name="Google Shape;216;p27"/>
            <p:cNvGrpSpPr/>
            <p:nvPr/>
          </p:nvGrpSpPr>
          <p:grpSpPr>
            <a:xfrm>
              <a:off x="7647812" y="2704283"/>
              <a:ext cx="635219" cy="635219"/>
              <a:chOff x="6725724" y="2701260"/>
              <a:chExt cx="1208101" cy="1208100"/>
            </a:xfrm>
          </p:grpSpPr>
          <p:sp>
            <p:nvSpPr>
              <p:cNvPr id="217" name="Google Shape;217;p27"/>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7"/>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7"/>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27"/>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27"/>
            <p:cNvGrpSpPr/>
            <p:nvPr/>
          </p:nvGrpSpPr>
          <p:grpSpPr>
            <a:xfrm>
              <a:off x="7952720" y="179238"/>
              <a:ext cx="873165" cy="873003"/>
              <a:chOff x="7754428" y="208725"/>
              <a:chExt cx="541800" cy="541800"/>
            </a:xfrm>
          </p:grpSpPr>
          <p:sp>
            <p:nvSpPr>
              <p:cNvPr id="222" name="Google Shape;222;p27"/>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7"/>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27"/>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7"/>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7"/>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7"/>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7"/>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7"/>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27"/>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31" name="Google Shape;231;p27"/>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232" name="Google Shape;232;p2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33" name="Shape 233"/>
        <p:cNvGrpSpPr/>
        <p:nvPr/>
      </p:nvGrpSpPr>
      <p:grpSpPr>
        <a:xfrm>
          <a:off x="0" y="0"/>
          <a:ext cx="0" cy="0"/>
          <a:chOff x="0" y="0"/>
          <a:chExt cx="0" cy="0"/>
        </a:xfrm>
      </p:grpSpPr>
      <p:grpSp>
        <p:nvGrpSpPr>
          <p:cNvPr id="234" name="Google Shape;234;p28"/>
          <p:cNvGrpSpPr/>
          <p:nvPr/>
        </p:nvGrpSpPr>
        <p:grpSpPr>
          <a:xfrm>
            <a:off x="146769" y="3406"/>
            <a:ext cx="1233215" cy="1384535"/>
            <a:chOff x="146769" y="3406"/>
            <a:chExt cx="1233215" cy="1384535"/>
          </a:xfrm>
        </p:grpSpPr>
        <p:grpSp>
          <p:nvGrpSpPr>
            <p:cNvPr id="235" name="Google Shape;235;p28"/>
            <p:cNvGrpSpPr/>
            <p:nvPr/>
          </p:nvGrpSpPr>
          <p:grpSpPr>
            <a:xfrm>
              <a:off x="1063183" y="3406"/>
              <a:ext cx="316800" cy="688513"/>
              <a:chOff x="1063183" y="3406"/>
              <a:chExt cx="316800" cy="688513"/>
            </a:xfrm>
          </p:grpSpPr>
          <p:sp>
            <p:nvSpPr>
              <p:cNvPr id="236" name="Google Shape;236;p28"/>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8"/>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 name="Google Shape;238;p28"/>
            <p:cNvGrpSpPr/>
            <p:nvPr/>
          </p:nvGrpSpPr>
          <p:grpSpPr>
            <a:xfrm>
              <a:off x="604976" y="3406"/>
              <a:ext cx="316800" cy="1036524"/>
              <a:chOff x="604976" y="3406"/>
              <a:chExt cx="316800" cy="1036524"/>
            </a:xfrm>
          </p:grpSpPr>
          <p:sp>
            <p:nvSpPr>
              <p:cNvPr id="239" name="Google Shape;239;p28"/>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8"/>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8"/>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28"/>
            <p:cNvGrpSpPr/>
            <p:nvPr/>
          </p:nvGrpSpPr>
          <p:grpSpPr>
            <a:xfrm>
              <a:off x="146769" y="3406"/>
              <a:ext cx="316800" cy="1384535"/>
              <a:chOff x="146769" y="3406"/>
              <a:chExt cx="316800" cy="1384535"/>
            </a:xfrm>
          </p:grpSpPr>
          <p:sp>
            <p:nvSpPr>
              <p:cNvPr id="243" name="Google Shape;243;p28"/>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8"/>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7" name="Google Shape;247;p28"/>
          <p:cNvGrpSpPr/>
          <p:nvPr/>
        </p:nvGrpSpPr>
        <p:grpSpPr>
          <a:xfrm>
            <a:off x="6775084" y="2904008"/>
            <a:ext cx="2186148" cy="2239500"/>
            <a:chOff x="6775084" y="2904008"/>
            <a:chExt cx="2186148" cy="2239500"/>
          </a:xfrm>
        </p:grpSpPr>
        <p:grpSp>
          <p:nvGrpSpPr>
            <p:cNvPr id="248" name="Google Shape;248;p28"/>
            <p:cNvGrpSpPr/>
            <p:nvPr/>
          </p:nvGrpSpPr>
          <p:grpSpPr>
            <a:xfrm>
              <a:off x="6775084" y="4253708"/>
              <a:ext cx="409500" cy="889800"/>
              <a:chOff x="6775084" y="4253708"/>
              <a:chExt cx="409500" cy="889800"/>
            </a:xfrm>
          </p:grpSpPr>
          <p:sp>
            <p:nvSpPr>
              <p:cNvPr id="249" name="Google Shape;249;p28"/>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 name="Google Shape;251;p28"/>
            <p:cNvGrpSpPr/>
            <p:nvPr/>
          </p:nvGrpSpPr>
          <p:grpSpPr>
            <a:xfrm>
              <a:off x="7367299" y="3804008"/>
              <a:ext cx="409500" cy="1339500"/>
              <a:chOff x="7367299" y="3804008"/>
              <a:chExt cx="409500" cy="1339500"/>
            </a:xfrm>
          </p:grpSpPr>
          <p:sp>
            <p:nvSpPr>
              <p:cNvPr id="252" name="Google Shape;252;p28"/>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28"/>
            <p:cNvGrpSpPr/>
            <p:nvPr/>
          </p:nvGrpSpPr>
          <p:grpSpPr>
            <a:xfrm>
              <a:off x="7959516" y="3354008"/>
              <a:ext cx="409500" cy="1789500"/>
              <a:chOff x="7959516" y="3354008"/>
              <a:chExt cx="409500" cy="1789500"/>
            </a:xfrm>
          </p:grpSpPr>
          <p:sp>
            <p:nvSpPr>
              <p:cNvPr id="256" name="Google Shape;256;p28"/>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28"/>
            <p:cNvGrpSpPr/>
            <p:nvPr/>
          </p:nvGrpSpPr>
          <p:grpSpPr>
            <a:xfrm>
              <a:off x="8551731" y="2904008"/>
              <a:ext cx="409500" cy="2239500"/>
              <a:chOff x="8551731" y="2904008"/>
              <a:chExt cx="409500" cy="2239500"/>
            </a:xfrm>
          </p:grpSpPr>
          <p:sp>
            <p:nvSpPr>
              <p:cNvPr id="261" name="Google Shape;261;p28"/>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8"/>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6" name="Google Shape;266;p28"/>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67" name="Google Shape;267;p2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8" name="Shape 268"/>
        <p:cNvGrpSpPr/>
        <p:nvPr/>
      </p:nvGrpSpPr>
      <p:grpSpPr>
        <a:xfrm>
          <a:off x="0" y="0"/>
          <a:ext cx="0" cy="0"/>
          <a:chOff x="0" y="0"/>
          <a:chExt cx="0" cy="0"/>
        </a:xfrm>
      </p:grpSpPr>
      <p:grpSp>
        <p:nvGrpSpPr>
          <p:cNvPr id="269" name="Google Shape;269;p29"/>
          <p:cNvGrpSpPr/>
          <p:nvPr/>
        </p:nvGrpSpPr>
        <p:grpSpPr>
          <a:xfrm>
            <a:off x="625966" y="299376"/>
            <a:ext cx="999312" cy="999312"/>
            <a:chOff x="348199" y="179450"/>
            <a:chExt cx="1116300" cy="1116300"/>
          </a:xfrm>
        </p:grpSpPr>
        <p:sp>
          <p:nvSpPr>
            <p:cNvPr id="270" name="Google Shape;270;p2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29"/>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3" name="Google Shape;273;p29"/>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74" name="Google Shape;274;p2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5" name="Shape 275"/>
        <p:cNvGrpSpPr/>
        <p:nvPr/>
      </p:nvGrpSpPr>
      <p:grpSpPr>
        <a:xfrm>
          <a:off x="0" y="0"/>
          <a:ext cx="0" cy="0"/>
          <a:chOff x="0" y="0"/>
          <a:chExt cx="0" cy="0"/>
        </a:xfrm>
      </p:grpSpPr>
      <p:grpSp>
        <p:nvGrpSpPr>
          <p:cNvPr id="276" name="Google Shape;276;p30"/>
          <p:cNvGrpSpPr/>
          <p:nvPr/>
        </p:nvGrpSpPr>
        <p:grpSpPr>
          <a:xfrm>
            <a:off x="625966" y="299376"/>
            <a:ext cx="999312" cy="999312"/>
            <a:chOff x="348199" y="179450"/>
            <a:chExt cx="1116300" cy="1116300"/>
          </a:xfrm>
        </p:grpSpPr>
        <p:sp>
          <p:nvSpPr>
            <p:cNvPr id="277" name="Google Shape;277;p3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3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0" name="Google Shape;280;p30"/>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81" name="Google Shape;281;p30"/>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82" name="Google Shape;282;p3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3" name="Shape 283"/>
        <p:cNvGrpSpPr/>
        <p:nvPr/>
      </p:nvGrpSpPr>
      <p:grpSpPr>
        <a:xfrm>
          <a:off x="0" y="0"/>
          <a:ext cx="0" cy="0"/>
          <a:chOff x="0" y="0"/>
          <a:chExt cx="0" cy="0"/>
        </a:xfrm>
      </p:grpSpPr>
      <p:grpSp>
        <p:nvGrpSpPr>
          <p:cNvPr id="284" name="Google Shape;284;p31"/>
          <p:cNvGrpSpPr/>
          <p:nvPr/>
        </p:nvGrpSpPr>
        <p:grpSpPr>
          <a:xfrm>
            <a:off x="625966" y="299376"/>
            <a:ext cx="999312" cy="999312"/>
            <a:chOff x="348199" y="179450"/>
            <a:chExt cx="1116300" cy="1116300"/>
          </a:xfrm>
        </p:grpSpPr>
        <p:sp>
          <p:nvSpPr>
            <p:cNvPr id="285" name="Google Shape;285;p31"/>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1"/>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 name="Google Shape;287;p31"/>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3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9" name="Shape 289"/>
        <p:cNvGrpSpPr/>
        <p:nvPr/>
      </p:nvGrpSpPr>
      <p:grpSpPr>
        <a:xfrm>
          <a:off x="0" y="0"/>
          <a:ext cx="0" cy="0"/>
          <a:chOff x="0" y="0"/>
          <a:chExt cx="0" cy="0"/>
        </a:xfrm>
      </p:grpSpPr>
      <p:grpSp>
        <p:nvGrpSpPr>
          <p:cNvPr id="290" name="Google Shape;290;p32"/>
          <p:cNvGrpSpPr/>
          <p:nvPr/>
        </p:nvGrpSpPr>
        <p:grpSpPr>
          <a:xfrm>
            <a:off x="625966" y="299376"/>
            <a:ext cx="999312" cy="999312"/>
            <a:chOff x="348199" y="179450"/>
            <a:chExt cx="1116300" cy="1116300"/>
          </a:xfrm>
        </p:grpSpPr>
        <p:sp>
          <p:nvSpPr>
            <p:cNvPr id="291" name="Google Shape;291;p32"/>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2"/>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32"/>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4" name="Google Shape;294;p32"/>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95" name="Google Shape;295;p3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8" name="Shape 18"/>
        <p:cNvGrpSpPr/>
        <p:nvPr/>
      </p:nvGrpSpPr>
      <p:grpSpPr>
        <a:xfrm>
          <a:off x="0" y="0"/>
          <a:ext cx="0" cy="0"/>
          <a:chOff x="0" y="0"/>
          <a:chExt cx="0" cy="0"/>
        </a:xfrm>
      </p:grpSpPr>
      <p:grpSp>
        <p:nvGrpSpPr>
          <p:cNvPr id="19" name="Google Shape;19;p4"/>
          <p:cNvGrpSpPr/>
          <p:nvPr/>
        </p:nvGrpSpPr>
        <p:grpSpPr>
          <a:xfrm>
            <a:off x="2870262" y="0"/>
            <a:ext cx="3403476" cy="4760024"/>
            <a:chOff x="2391450" y="1"/>
            <a:chExt cx="2365825" cy="4760024"/>
          </a:xfrm>
        </p:grpSpPr>
        <p:pic>
          <p:nvPicPr>
            <p:cNvPr id="20" name="Google Shape;20;p4"/>
            <p:cNvPicPr preferRelativeResize="0"/>
            <p:nvPr/>
          </p:nvPicPr>
          <p:blipFill rotWithShape="1">
            <a:blip r:embed="rId2">
              <a:alphaModFix/>
            </a:blip>
            <a:srcRect b="0" l="0" r="36053" t="0"/>
            <a:stretch/>
          </p:blipFill>
          <p:spPr>
            <a:xfrm rot="-5400000">
              <a:off x="680613" y="1710838"/>
              <a:ext cx="4760024" cy="1338350"/>
            </a:xfrm>
            <a:prstGeom prst="rect">
              <a:avLst/>
            </a:prstGeom>
            <a:noFill/>
            <a:ln>
              <a:noFill/>
            </a:ln>
          </p:spPr>
        </p:pic>
        <p:pic>
          <p:nvPicPr>
            <p:cNvPr id="21" name="Google Shape;21;p4"/>
            <p:cNvPicPr preferRelativeResize="0"/>
            <p:nvPr/>
          </p:nvPicPr>
          <p:blipFill rotWithShape="1">
            <a:blip r:embed="rId2">
              <a:alphaModFix/>
            </a:blip>
            <a:srcRect b="0" l="0" r="36053" t="0"/>
            <a:stretch/>
          </p:blipFill>
          <p:spPr>
            <a:xfrm rot="-5400000">
              <a:off x="1708088" y="1710838"/>
              <a:ext cx="4760024" cy="1338350"/>
            </a:xfrm>
            <a:prstGeom prst="rect">
              <a:avLst/>
            </a:prstGeom>
            <a:noFill/>
            <a:ln>
              <a:noFill/>
            </a:ln>
          </p:spPr>
        </p:pic>
      </p:grpSp>
      <p:pic>
        <p:nvPicPr>
          <p:cNvPr id="22" name="Google Shape;22;p4"/>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3" name="Google Shape;23;p4"/>
          <p:cNvSpPr txBox="1"/>
          <p:nvPr>
            <p:ph idx="1" type="body"/>
          </p:nvPr>
        </p:nvSpPr>
        <p:spPr>
          <a:xfrm>
            <a:off x="3149400" y="1123925"/>
            <a:ext cx="2845200" cy="3174600"/>
          </a:xfrm>
          <a:prstGeom prst="rect">
            <a:avLst/>
          </a:prstGeom>
        </p:spPr>
        <p:txBody>
          <a:bodyPr anchorCtr="0" anchor="t" bIns="0" lIns="0" spcFirstLastPara="1" rIns="0" wrap="square" tIns="0">
            <a:noAutofit/>
          </a:bodyPr>
          <a:lstStyle>
            <a:lvl1pPr indent="-355600" lvl="0" marL="457200" rtl="0" algn="ctr">
              <a:spcBef>
                <a:spcPts val="600"/>
              </a:spcBef>
              <a:spcAft>
                <a:spcPts val="0"/>
              </a:spcAft>
              <a:buClr>
                <a:schemeClr val="dk1"/>
              </a:buClr>
              <a:buSzPts val="2000"/>
              <a:buChar char="✔"/>
              <a:defRPr sz="2000">
                <a:solidFill>
                  <a:schemeClr val="dk1"/>
                </a:solidFill>
              </a:defRPr>
            </a:lvl1pPr>
            <a:lvl2pPr indent="-355600" lvl="1" marL="914400" rtl="0" algn="ctr">
              <a:spcBef>
                <a:spcPts val="0"/>
              </a:spcBef>
              <a:spcAft>
                <a:spcPts val="0"/>
              </a:spcAft>
              <a:buClr>
                <a:schemeClr val="dk1"/>
              </a:buClr>
              <a:buSzPts val="2000"/>
              <a:buChar char="○"/>
              <a:defRPr sz="2000">
                <a:solidFill>
                  <a:schemeClr val="dk1"/>
                </a:solidFill>
              </a:defRPr>
            </a:lvl2pPr>
            <a:lvl3pPr indent="-355600" lvl="2" marL="1371600" rtl="0" algn="ctr">
              <a:spcBef>
                <a:spcPts val="0"/>
              </a:spcBef>
              <a:spcAft>
                <a:spcPts val="0"/>
              </a:spcAft>
              <a:buClr>
                <a:schemeClr val="dk1"/>
              </a:buClr>
              <a:buSzPts val="2000"/>
              <a:buChar char="■"/>
              <a:defRPr sz="2000">
                <a:solidFill>
                  <a:schemeClr val="dk1"/>
                </a:solidFill>
              </a:defRPr>
            </a:lvl3pPr>
            <a:lvl4pPr indent="-355600" lvl="3" marL="1828800" rtl="0" algn="ctr">
              <a:spcBef>
                <a:spcPts val="0"/>
              </a:spcBef>
              <a:spcAft>
                <a:spcPts val="0"/>
              </a:spcAft>
              <a:buClr>
                <a:schemeClr val="dk1"/>
              </a:buClr>
              <a:buSzPts val="2000"/>
              <a:buChar char="●"/>
              <a:defRPr sz="2000">
                <a:solidFill>
                  <a:schemeClr val="dk1"/>
                </a:solidFill>
              </a:defRPr>
            </a:lvl4pPr>
            <a:lvl5pPr indent="-355600" lvl="4" marL="2286000" rtl="0" algn="ctr">
              <a:spcBef>
                <a:spcPts val="0"/>
              </a:spcBef>
              <a:spcAft>
                <a:spcPts val="0"/>
              </a:spcAft>
              <a:buClr>
                <a:schemeClr val="dk1"/>
              </a:buClr>
              <a:buSzPts val="2000"/>
              <a:buChar char="○"/>
              <a:defRPr sz="2000">
                <a:solidFill>
                  <a:schemeClr val="dk1"/>
                </a:solidFill>
              </a:defRPr>
            </a:lvl5pPr>
            <a:lvl6pPr indent="-355600" lvl="5" marL="2743200" rtl="0" algn="ctr">
              <a:spcBef>
                <a:spcPts val="0"/>
              </a:spcBef>
              <a:spcAft>
                <a:spcPts val="0"/>
              </a:spcAft>
              <a:buClr>
                <a:schemeClr val="dk1"/>
              </a:buClr>
              <a:buSzPts val="2000"/>
              <a:buChar char="■"/>
              <a:defRPr sz="2000">
                <a:solidFill>
                  <a:schemeClr val="dk1"/>
                </a:solidFill>
              </a:defRPr>
            </a:lvl6pPr>
            <a:lvl7pPr indent="-355600" lvl="6" marL="3200400" rtl="0" algn="ctr">
              <a:spcBef>
                <a:spcPts val="0"/>
              </a:spcBef>
              <a:spcAft>
                <a:spcPts val="0"/>
              </a:spcAft>
              <a:buClr>
                <a:schemeClr val="dk1"/>
              </a:buClr>
              <a:buSzPts val="2000"/>
              <a:buChar char="●"/>
              <a:defRPr sz="2000">
                <a:solidFill>
                  <a:schemeClr val="dk1"/>
                </a:solidFill>
              </a:defRPr>
            </a:lvl7pPr>
            <a:lvl8pPr indent="-355600" lvl="7" marL="3657600" rtl="0" algn="ctr">
              <a:spcBef>
                <a:spcPts val="0"/>
              </a:spcBef>
              <a:spcAft>
                <a:spcPts val="0"/>
              </a:spcAft>
              <a:buClr>
                <a:schemeClr val="dk1"/>
              </a:buClr>
              <a:buSzPts val="2000"/>
              <a:buChar char="○"/>
              <a:defRPr sz="2000">
                <a:solidFill>
                  <a:schemeClr val="dk1"/>
                </a:solidFill>
              </a:defRPr>
            </a:lvl8pPr>
            <a:lvl9pPr indent="-355600" lvl="8" marL="4114800" rtl="0" algn="ctr">
              <a:spcBef>
                <a:spcPts val="0"/>
              </a:spcBef>
              <a:spcAft>
                <a:spcPts val="0"/>
              </a:spcAft>
              <a:buClr>
                <a:schemeClr val="dk1"/>
              </a:buClr>
              <a:buSzPts val="2000"/>
              <a:buChar char="■"/>
              <a:defRPr sz="2000">
                <a:solidFill>
                  <a:schemeClr val="dk1"/>
                </a:solidFill>
              </a:defRPr>
            </a:lvl9pPr>
          </a:lstStyle>
          <a:p/>
        </p:txBody>
      </p:sp>
      <p:sp>
        <p:nvSpPr>
          <p:cNvPr id="24" name="Google Shape;24;p4"/>
          <p:cNvSpPr txBox="1"/>
          <p:nvPr/>
        </p:nvSpPr>
        <p:spPr>
          <a:xfrm>
            <a:off x="3593400" y="227544"/>
            <a:ext cx="1957200" cy="653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7200">
                <a:solidFill>
                  <a:schemeClr val="dk2"/>
                </a:solidFill>
                <a:latin typeface="Caveat Brush"/>
                <a:ea typeface="Caveat Brush"/>
                <a:cs typeface="Caveat Brush"/>
                <a:sym typeface="Caveat Brush"/>
              </a:rPr>
              <a:t>“</a:t>
            </a:r>
            <a:endParaRPr sz="7200">
              <a:solidFill>
                <a:schemeClr val="dk2"/>
              </a:solidFill>
              <a:latin typeface="Caveat Brush"/>
              <a:ea typeface="Caveat Brush"/>
              <a:cs typeface="Caveat Brush"/>
              <a:sym typeface="Caveat Brush"/>
            </a:endParaRPr>
          </a:p>
        </p:txBody>
      </p:sp>
      <p:sp>
        <p:nvSpPr>
          <p:cNvPr id="25" name="Google Shape;25;p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6866714" y="1306"/>
            <a:ext cx="2267451" cy="2601690"/>
            <a:chOff x="6790514" y="1306"/>
            <a:chExt cx="2267451" cy="2601690"/>
          </a:xfrm>
        </p:grpSpPr>
        <p:grpSp>
          <p:nvGrpSpPr>
            <p:cNvPr id="298" name="Google Shape;298;p33"/>
            <p:cNvGrpSpPr/>
            <p:nvPr/>
          </p:nvGrpSpPr>
          <p:grpSpPr>
            <a:xfrm>
              <a:off x="7067465" y="1306"/>
              <a:ext cx="1990500" cy="1990200"/>
              <a:chOff x="7067465" y="1306"/>
              <a:chExt cx="1990500" cy="1990200"/>
            </a:xfrm>
          </p:grpSpPr>
          <p:sp>
            <p:nvSpPr>
              <p:cNvPr id="299" name="Google Shape;299;p33"/>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3"/>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 name="Google Shape;302;p33"/>
            <p:cNvGrpSpPr/>
            <p:nvPr/>
          </p:nvGrpSpPr>
          <p:grpSpPr>
            <a:xfrm>
              <a:off x="8207126" y="1807996"/>
              <a:ext cx="795000" cy="795000"/>
              <a:chOff x="8207126" y="1807996"/>
              <a:chExt cx="795000" cy="795000"/>
            </a:xfrm>
          </p:grpSpPr>
          <p:sp>
            <p:nvSpPr>
              <p:cNvPr id="303" name="Google Shape;303;p33"/>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3"/>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3"/>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33"/>
            <p:cNvGrpSpPr/>
            <p:nvPr/>
          </p:nvGrpSpPr>
          <p:grpSpPr>
            <a:xfrm>
              <a:off x="6790514" y="118857"/>
              <a:ext cx="548700" cy="548700"/>
              <a:chOff x="6790514" y="118857"/>
              <a:chExt cx="548700" cy="548700"/>
            </a:xfrm>
          </p:grpSpPr>
          <p:sp>
            <p:nvSpPr>
              <p:cNvPr id="307" name="Google Shape;307;p33"/>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3"/>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9" name="Google Shape;309;p33"/>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10" name="Google Shape;310;p3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1" name="Shape 311"/>
        <p:cNvGrpSpPr/>
        <p:nvPr/>
      </p:nvGrpSpPr>
      <p:grpSpPr>
        <a:xfrm>
          <a:off x="0" y="0"/>
          <a:ext cx="0" cy="0"/>
          <a:chOff x="0" y="0"/>
          <a:chExt cx="0" cy="0"/>
        </a:xfrm>
      </p:grpSpPr>
      <p:grpSp>
        <p:nvGrpSpPr>
          <p:cNvPr id="312" name="Google Shape;312;p34"/>
          <p:cNvGrpSpPr/>
          <p:nvPr/>
        </p:nvGrpSpPr>
        <p:grpSpPr>
          <a:xfrm>
            <a:off x="625966" y="299376"/>
            <a:ext cx="999312" cy="999312"/>
            <a:chOff x="348199" y="179450"/>
            <a:chExt cx="1116300" cy="1116300"/>
          </a:xfrm>
        </p:grpSpPr>
        <p:sp>
          <p:nvSpPr>
            <p:cNvPr id="313" name="Google Shape;313;p3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34"/>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 name="Google Shape;316;p34"/>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17" name="Google Shape;317;p34"/>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18" name="Google Shape;318;p3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9" name="Shape 319"/>
        <p:cNvGrpSpPr/>
        <p:nvPr/>
      </p:nvGrpSpPr>
      <p:grpSpPr>
        <a:xfrm>
          <a:off x="0" y="0"/>
          <a:ext cx="0" cy="0"/>
          <a:chOff x="0" y="0"/>
          <a:chExt cx="0" cy="0"/>
        </a:xfrm>
      </p:grpSpPr>
      <p:grpSp>
        <p:nvGrpSpPr>
          <p:cNvPr id="320" name="Google Shape;320;p35"/>
          <p:cNvGrpSpPr/>
          <p:nvPr/>
        </p:nvGrpSpPr>
        <p:grpSpPr>
          <a:xfrm>
            <a:off x="713373" y="3847119"/>
            <a:ext cx="825392" cy="825392"/>
            <a:chOff x="348199" y="179450"/>
            <a:chExt cx="1116300" cy="1116300"/>
          </a:xfrm>
        </p:grpSpPr>
        <p:sp>
          <p:nvSpPr>
            <p:cNvPr id="321" name="Google Shape;321;p3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35"/>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324" name="Google Shape;324;p3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325" name="Shape 325"/>
        <p:cNvGrpSpPr/>
        <p:nvPr/>
      </p:nvGrpSpPr>
      <p:grpSpPr>
        <a:xfrm>
          <a:off x="0" y="0"/>
          <a:ext cx="0" cy="0"/>
          <a:chOff x="0" y="0"/>
          <a:chExt cx="0" cy="0"/>
        </a:xfrm>
      </p:grpSpPr>
      <p:grpSp>
        <p:nvGrpSpPr>
          <p:cNvPr id="326" name="Google Shape;326;p36"/>
          <p:cNvGrpSpPr/>
          <p:nvPr/>
        </p:nvGrpSpPr>
        <p:grpSpPr>
          <a:xfrm>
            <a:off x="52" y="4099200"/>
            <a:ext cx="9144036" cy="1044300"/>
            <a:chOff x="52" y="4099200"/>
            <a:chExt cx="9144036" cy="1044300"/>
          </a:xfrm>
        </p:grpSpPr>
        <p:grpSp>
          <p:nvGrpSpPr>
            <p:cNvPr id="327" name="Google Shape;327;p36"/>
            <p:cNvGrpSpPr/>
            <p:nvPr/>
          </p:nvGrpSpPr>
          <p:grpSpPr>
            <a:xfrm>
              <a:off x="52" y="4309200"/>
              <a:ext cx="231622" cy="834300"/>
              <a:chOff x="2688737" y="4301380"/>
              <a:chExt cx="231900" cy="834300"/>
            </a:xfrm>
          </p:grpSpPr>
          <p:sp>
            <p:nvSpPr>
              <p:cNvPr id="328" name="Google Shape;328;p36"/>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6"/>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6"/>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6"/>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36"/>
            <p:cNvGrpSpPr/>
            <p:nvPr/>
          </p:nvGrpSpPr>
          <p:grpSpPr>
            <a:xfrm>
              <a:off x="371406" y="4099200"/>
              <a:ext cx="231622" cy="1044300"/>
              <a:chOff x="2688737" y="4091380"/>
              <a:chExt cx="231900" cy="1044300"/>
            </a:xfrm>
          </p:grpSpPr>
          <p:sp>
            <p:nvSpPr>
              <p:cNvPr id="333" name="Google Shape;333;p36"/>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6"/>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6"/>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6"/>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6"/>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 name="Google Shape;338;p36"/>
            <p:cNvGrpSpPr/>
            <p:nvPr/>
          </p:nvGrpSpPr>
          <p:grpSpPr>
            <a:xfrm>
              <a:off x="742761" y="4309200"/>
              <a:ext cx="231622" cy="834300"/>
              <a:chOff x="2688737" y="4301380"/>
              <a:chExt cx="231900" cy="834300"/>
            </a:xfrm>
          </p:grpSpPr>
          <p:sp>
            <p:nvSpPr>
              <p:cNvPr id="339" name="Google Shape;339;p36"/>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6"/>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6"/>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36"/>
            <p:cNvGrpSpPr/>
            <p:nvPr/>
          </p:nvGrpSpPr>
          <p:grpSpPr>
            <a:xfrm>
              <a:off x="1114115" y="4518900"/>
              <a:ext cx="231622" cy="624600"/>
              <a:chOff x="2688737" y="4511080"/>
              <a:chExt cx="231900" cy="624600"/>
            </a:xfrm>
          </p:grpSpPr>
          <p:sp>
            <p:nvSpPr>
              <p:cNvPr id="344" name="Google Shape;344;p36"/>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6"/>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6"/>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36"/>
            <p:cNvGrpSpPr/>
            <p:nvPr/>
          </p:nvGrpSpPr>
          <p:grpSpPr>
            <a:xfrm>
              <a:off x="1856753" y="4099200"/>
              <a:ext cx="231600" cy="1044300"/>
              <a:chOff x="1856753" y="4099200"/>
              <a:chExt cx="231600" cy="1044300"/>
            </a:xfrm>
          </p:grpSpPr>
          <p:sp>
            <p:nvSpPr>
              <p:cNvPr id="348" name="Google Shape;348;p36"/>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6"/>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6"/>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6"/>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36"/>
            <p:cNvGrpSpPr/>
            <p:nvPr/>
          </p:nvGrpSpPr>
          <p:grpSpPr>
            <a:xfrm>
              <a:off x="2228107" y="4309200"/>
              <a:ext cx="231600" cy="834300"/>
              <a:chOff x="2228107" y="4309200"/>
              <a:chExt cx="231600" cy="834300"/>
            </a:xfrm>
          </p:grpSpPr>
          <p:sp>
            <p:nvSpPr>
              <p:cNvPr id="354" name="Google Shape;354;p36"/>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6"/>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6"/>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6"/>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36"/>
            <p:cNvGrpSpPr/>
            <p:nvPr/>
          </p:nvGrpSpPr>
          <p:grpSpPr>
            <a:xfrm>
              <a:off x="2599462" y="4518900"/>
              <a:ext cx="231600" cy="624600"/>
              <a:chOff x="2599462" y="4518900"/>
              <a:chExt cx="231600" cy="624600"/>
            </a:xfrm>
          </p:grpSpPr>
          <p:sp>
            <p:nvSpPr>
              <p:cNvPr id="359" name="Google Shape;359;p36"/>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6"/>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6"/>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36"/>
            <p:cNvGrpSpPr/>
            <p:nvPr/>
          </p:nvGrpSpPr>
          <p:grpSpPr>
            <a:xfrm>
              <a:off x="3342171" y="4099200"/>
              <a:ext cx="231600" cy="1044300"/>
              <a:chOff x="3342171" y="4099200"/>
              <a:chExt cx="231600" cy="1044300"/>
            </a:xfrm>
          </p:grpSpPr>
          <p:sp>
            <p:nvSpPr>
              <p:cNvPr id="363" name="Google Shape;363;p36"/>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6"/>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6"/>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6"/>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6"/>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36"/>
            <p:cNvGrpSpPr/>
            <p:nvPr/>
          </p:nvGrpSpPr>
          <p:grpSpPr>
            <a:xfrm>
              <a:off x="3713525" y="4309200"/>
              <a:ext cx="231600" cy="834300"/>
              <a:chOff x="3713525" y="4309200"/>
              <a:chExt cx="231600" cy="834300"/>
            </a:xfrm>
          </p:grpSpPr>
          <p:sp>
            <p:nvSpPr>
              <p:cNvPr id="369" name="Google Shape;369;p36"/>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6"/>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6"/>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6"/>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 name="Google Shape;373;p36"/>
            <p:cNvGrpSpPr/>
            <p:nvPr/>
          </p:nvGrpSpPr>
          <p:grpSpPr>
            <a:xfrm>
              <a:off x="1485398" y="4309200"/>
              <a:ext cx="231600" cy="834300"/>
              <a:chOff x="1485398" y="4309200"/>
              <a:chExt cx="231600" cy="834300"/>
            </a:xfrm>
          </p:grpSpPr>
          <p:sp>
            <p:nvSpPr>
              <p:cNvPr id="374" name="Google Shape;374;p36"/>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6"/>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6"/>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36"/>
            <p:cNvGrpSpPr/>
            <p:nvPr/>
          </p:nvGrpSpPr>
          <p:grpSpPr>
            <a:xfrm>
              <a:off x="4084879" y="4518900"/>
              <a:ext cx="231600" cy="624600"/>
              <a:chOff x="4084879" y="4518900"/>
              <a:chExt cx="231600" cy="624600"/>
            </a:xfrm>
          </p:grpSpPr>
          <p:sp>
            <p:nvSpPr>
              <p:cNvPr id="379" name="Google Shape;379;p36"/>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6"/>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6"/>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36"/>
            <p:cNvGrpSpPr/>
            <p:nvPr/>
          </p:nvGrpSpPr>
          <p:grpSpPr>
            <a:xfrm>
              <a:off x="2970816" y="4309200"/>
              <a:ext cx="231600" cy="834300"/>
              <a:chOff x="2970816" y="4309200"/>
              <a:chExt cx="231600" cy="834300"/>
            </a:xfrm>
          </p:grpSpPr>
          <p:sp>
            <p:nvSpPr>
              <p:cNvPr id="383" name="Google Shape;383;p36"/>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6"/>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6"/>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6"/>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 name="Google Shape;387;p36"/>
            <p:cNvGrpSpPr/>
            <p:nvPr/>
          </p:nvGrpSpPr>
          <p:grpSpPr>
            <a:xfrm>
              <a:off x="4456234" y="4309200"/>
              <a:ext cx="231600" cy="834300"/>
              <a:chOff x="4456234" y="4309200"/>
              <a:chExt cx="231600" cy="834300"/>
            </a:xfrm>
          </p:grpSpPr>
          <p:sp>
            <p:nvSpPr>
              <p:cNvPr id="388" name="Google Shape;388;p36"/>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6"/>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6"/>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6"/>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 name="Google Shape;392;p36"/>
            <p:cNvGrpSpPr/>
            <p:nvPr/>
          </p:nvGrpSpPr>
          <p:grpSpPr>
            <a:xfrm>
              <a:off x="4827588" y="4099200"/>
              <a:ext cx="231600" cy="1044300"/>
              <a:chOff x="4827588" y="4099200"/>
              <a:chExt cx="231600" cy="1044300"/>
            </a:xfrm>
          </p:grpSpPr>
          <p:sp>
            <p:nvSpPr>
              <p:cNvPr id="393" name="Google Shape;393;p36"/>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6"/>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6"/>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6"/>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6"/>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36"/>
            <p:cNvGrpSpPr/>
            <p:nvPr/>
          </p:nvGrpSpPr>
          <p:grpSpPr>
            <a:xfrm>
              <a:off x="5198943" y="4309200"/>
              <a:ext cx="231600" cy="834300"/>
              <a:chOff x="5198943" y="4309200"/>
              <a:chExt cx="231600" cy="834300"/>
            </a:xfrm>
          </p:grpSpPr>
          <p:sp>
            <p:nvSpPr>
              <p:cNvPr id="399" name="Google Shape;399;p36"/>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6"/>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6"/>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6"/>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 name="Google Shape;403;p36"/>
            <p:cNvGrpSpPr/>
            <p:nvPr/>
          </p:nvGrpSpPr>
          <p:grpSpPr>
            <a:xfrm>
              <a:off x="5570297" y="4518900"/>
              <a:ext cx="231600" cy="624600"/>
              <a:chOff x="5570297" y="4518900"/>
              <a:chExt cx="231600" cy="624600"/>
            </a:xfrm>
          </p:grpSpPr>
          <p:sp>
            <p:nvSpPr>
              <p:cNvPr id="404" name="Google Shape;404;p36"/>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6"/>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6"/>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36"/>
            <p:cNvGrpSpPr/>
            <p:nvPr/>
          </p:nvGrpSpPr>
          <p:grpSpPr>
            <a:xfrm>
              <a:off x="5941652" y="4309200"/>
              <a:ext cx="231600" cy="834300"/>
              <a:chOff x="5941652" y="4309200"/>
              <a:chExt cx="231600" cy="834300"/>
            </a:xfrm>
          </p:grpSpPr>
          <p:sp>
            <p:nvSpPr>
              <p:cNvPr id="408" name="Google Shape;408;p36"/>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6"/>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6"/>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6"/>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36"/>
            <p:cNvGrpSpPr/>
            <p:nvPr/>
          </p:nvGrpSpPr>
          <p:grpSpPr>
            <a:xfrm>
              <a:off x="6313006" y="4099200"/>
              <a:ext cx="231600" cy="1044300"/>
              <a:chOff x="6313006" y="4099200"/>
              <a:chExt cx="231600" cy="1044300"/>
            </a:xfrm>
          </p:grpSpPr>
          <p:sp>
            <p:nvSpPr>
              <p:cNvPr id="413" name="Google Shape;413;p36"/>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6"/>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6"/>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6"/>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6"/>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36"/>
            <p:cNvGrpSpPr/>
            <p:nvPr/>
          </p:nvGrpSpPr>
          <p:grpSpPr>
            <a:xfrm>
              <a:off x="6684361" y="4309200"/>
              <a:ext cx="231600" cy="834300"/>
              <a:chOff x="6684361" y="4309200"/>
              <a:chExt cx="231600" cy="834300"/>
            </a:xfrm>
          </p:grpSpPr>
          <p:sp>
            <p:nvSpPr>
              <p:cNvPr id="419" name="Google Shape;419;p36"/>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6"/>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6"/>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36"/>
            <p:cNvGrpSpPr/>
            <p:nvPr/>
          </p:nvGrpSpPr>
          <p:grpSpPr>
            <a:xfrm>
              <a:off x="7055715" y="4518900"/>
              <a:ext cx="231600" cy="624600"/>
              <a:chOff x="7055715" y="4518900"/>
              <a:chExt cx="231600" cy="624600"/>
            </a:xfrm>
          </p:grpSpPr>
          <p:sp>
            <p:nvSpPr>
              <p:cNvPr id="424" name="Google Shape;424;p36"/>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6"/>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6"/>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36"/>
            <p:cNvGrpSpPr/>
            <p:nvPr/>
          </p:nvGrpSpPr>
          <p:grpSpPr>
            <a:xfrm>
              <a:off x="7798424" y="4099200"/>
              <a:ext cx="231600" cy="1044300"/>
              <a:chOff x="7798424" y="4099200"/>
              <a:chExt cx="231600" cy="1044300"/>
            </a:xfrm>
          </p:grpSpPr>
          <p:sp>
            <p:nvSpPr>
              <p:cNvPr id="428" name="Google Shape;428;p36"/>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6"/>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6"/>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6"/>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6"/>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 name="Google Shape;433;p36"/>
            <p:cNvGrpSpPr/>
            <p:nvPr/>
          </p:nvGrpSpPr>
          <p:grpSpPr>
            <a:xfrm>
              <a:off x="8169779" y="4309200"/>
              <a:ext cx="231600" cy="834300"/>
              <a:chOff x="8169779" y="4309200"/>
              <a:chExt cx="231600" cy="834300"/>
            </a:xfrm>
          </p:grpSpPr>
          <p:sp>
            <p:nvSpPr>
              <p:cNvPr id="434" name="Google Shape;434;p36"/>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6"/>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6"/>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6"/>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36"/>
            <p:cNvGrpSpPr/>
            <p:nvPr/>
          </p:nvGrpSpPr>
          <p:grpSpPr>
            <a:xfrm>
              <a:off x="7427070" y="4309200"/>
              <a:ext cx="231600" cy="834300"/>
              <a:chOff x="7427070" y="4309200"/>
              <a:chExt cx="231600" cy="834300"/>
            </a:xfrm>
          </p:grpSpPr>
          <p:sp>
            <p:nvSpPr>
              <p:cNvPr id="439" name="Google Shape;439;p36"/>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6"/>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6"/>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6"/>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36"/>
            <p:cNvGrpSpPr/>
            <p:nvPr/>
          </p:nvGrpSpPr>
          <p:grpSpPr>
            <a:xfrm>
              <a:off x="8541133" y="4518900"/>
              <a:ext cx="231600" cy="624600"/>
              <a:chOff x="8541133" y="4518900"/>
              <a:chExt cx="231600" cy="624600"/>
            </a:xfrm>
          </p:grpSpPr>
          <p:sp>
            <p:nvSpPr>
              <p:cNvPr id="444" name="Google Shape;444;p36"/>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6"/>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6"/>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36"/>
            <p:cNvGrpSpPr/>
            <p:nvPr/>
          </p:nvGrpSpPr>
          <p:grpSpPr>
            <a:xfrm>
              <a:off x="8912488" y="4309200"/>
              <a:ext cx="231600" cy="834300"/>
              <a:chOff x="8912488" y="4309200"/>
              <a:chExt cx="231600" cy="834300"/>
            </a:xfrm>
          </p:grpSpPr>
          <p:sp>
            <p:nvSpPr>
              <p:cNvPr id="448" name="Google Shape;448;p36"/>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6"/>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6"/>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52" name="Google Shape;452;p36"/>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Clr>
                <a:schemeClr val="lt1"/>
              </a:buClr>
              <a:buSzPts val="8000"/>
              <a:buNone/>
              <a:defRPr sz="8000">
                <a:solidFill>
                  <a:schemeClr val="lt1"/>
                </a:solidFill>
              </a:defRPr>
            </a:lvl2pPr>
            <a:lvl3pPr lvl="2" rtl="0" algn="ctr">
              <a:spcBef>
                <a:spcPts val="0"/>
              </a:spcBef>
              <a:spcAft>
                <a:spcPts val="0"/>
              </a:spcAft>
              <a:buClr>
                <a:schemeClr val="lt1"/>
              </a:buClr>
              <a:buSzPts val="8000"/>
              <a:buNone/>
              <a:defRPr sz="8000">
                <a:solidFill>
                  <a:schemeClr val="lt1"/>
                </a:solidFill>
              </a:defRPr>
            </a:lvl3pPr>
            <a:lvl4pPr lvl="3" rtl="0" algn="ctr">
              <a:spcBef>
                <a:spcPts val="0"/>
              </a:spcBef>
              <a:spcAft>
                <a:spcPts val="0"/>
              </a:spcAft>
              <a:buClr>
                <a:schemeClr val="lt1"/>
              </a:buClr>
              <a:buSzPts val="8000"/>
              <a:buNone/>
              <a:defRPr sz="8000">
                <a:solidFill>
                  <a:schemeClr val="lt1"/>
                </a:solidFill>
              </a:defRPr>
            </a:lvl4pPr>
            <a:lvl5pPr lvl="4" rtl="0" algn="ctr">
              <a:spcBef>
                <a:spcPts val="0"/>
              </a:spcBef>
              <a:spcAft>
                <a:spcPts val="0"/>
              </a:spcAft>
              <a:buClr>
                <a:schemeClr val="lt1"/>
              </a:buClr>
              <a:buSzPts val="8000"/>
              <a:buNone/>
              <a:defRPr sz="8000">
                <a:solidFill>
                  <a:schemeClr val="lt1"/>
                </a:solidFill>
              </a:defRPr>
            </a:lvl5pPr>
            <a:lvl6pPr lvl="5" rtl="0" algn="ctr">
              <a:spcBef>
                <a:spcPts val="0"/>
              </a:spcBef>
              <a:spcAft>
                <a:spcPts val="0"/>
              </a:spcAft>
              <a:buClr>
                <a:schemeClr val="lt1"/>
              </a:buClr>
              <a:buSzPts val="8000"/>
              <a:buNone/>
              <a:defRPr sz="8000">
                <a:solidFill>
                  <a:schemeClr val="lt1"/>
                </a:solidFill>
              </a:defRPr>
            </a:lvl6pPr>
            <a:lvl7pPr lvl="6" rtl="0" algn="ctr">
              <a:spcBef>
                <a:spcPts val="0"/>
              </a:spcBef>
              <a:spcAft>
                <a:spcPts val="0"/>
              </a:spcAft>
              <a:buClr>
                <a:schemeClr val="lt1"/>
              </a:buClr>
              <a:buSzPts val="8000"/>
              <a:buNone/>
              <a:defRPr sz="8000">
                <a:solidFill>
                  <a:schemeClr val="lt1"/>
                </a:solidFill>
              </a:defRPr>
            </a:lvl7pPr>
            <a:lvl8pPr lvl="7" rtl="0" algn="ctr">
              <a:spcBef>
                <a:spcPts val="0"/>
              </a:spcBef>
              <a:spcAft>
                <a:spcPts val="0"/>
              </a:spcAft>
              <a:buClr>
                <a:schemeClr val="lt1"/>
              </a:buClr>
              <a:buSzPts val="8000"/>
              <a:buNone/>
              <a:defRPr sz="8000">
                <a:solidFill>
                  <a:schemeClr val="lt1"/>
                </a:solidFill>
              </a:defRPr>
            </a:lvl8pPr>
            <a:lvl9pPr lvl="8" rtl="0" algn="ctr">
              <a:spcBef>
                <a:spcPts val="0"/>
              </a:spcBef>
              <a:spcAft>
                <a:spcPts val="0"/>
              </a:spcAft>
              <a:buClr>
                <a:schemeClr val="lt1"/>
              </a:buClr>
              <a:buSzPts val="8000"/>
              <a:buNone/>
              <a:defRPr sz="8000">
                <a:solidFill>
                  <a:schemeClr val="lt1"/>
                </a:solidFill>
              </a:defRPr>
            </a:lvl9pPr>
          </a:lstStyle>
          <a:p>
            <a:r>
              <a:t>xx%</a:t>
            </a:r>
          </a:p>
        </p:txBody>
      </p:sp>
      <p:sp>
        <p:nvSpPr>
          <p:cNvPr id="453" name="Google Shape;453;p36"/>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rtl="0" algn="ctr">
              <a:spcBef>
                <a:spcPts val="0"/>
              </a:spcBef>
              <a:spcAft>
                <a:spcPts val="0"/>
              </a:spcAft>
              <a:buClr>
                <a:schemeClr val="lt1"/>
              </a:buClr>
              <a:buSzPts val="1300"/>
              <a:buChar char="●"/>
              <a:defRPr>
                <a:solidFill>
                  <a:schemeClr val="lt1"/>
                </a:solidFill>
              </a:defRPr>
            </a:lvl1pPr>
            <a:lvl2pPr indent="-298450" lvl="1" marL="914400" rtl="0" algn="ctr">
              <a:spcBef>
                <a:spcPts val="0"/>
              </a:spcBef>
              <a:spcAft>
                <a:spcPts val="0"/>
              </a:spcAft>
              <a:buClr>
                <a:schemeClr val="lt1"/>
              </a:buClr>
              <a:buSzPts val="1100"/>
              <a:buChar char="○"/>
              <a:defRPr>
                <a:solidFill>
                  <a:schemeClr val="lt1"/>
                </a:solidFill>
              </a:defRPr>
            </a:lvl2pPr>
            <a:lvl3pPr indent="-298450" lvl="2" marL="1371600" rtl="0" algn="ctr">
              <a:spcBef>
                <a:spcPts val="0"/>
              </a:spcBef>
              <a:spcAft>
                <a:spcPts val="0"/>
              </a:spcAft>
              <a:buClr>
                <a:schemeClr val="lt1"/>
              </a:buClr>
              <a:buSzPts val="1100"/>
              <a:buChar char="■"/>
              <a:defRPr>
                <a:solidFill>
                  <a:schemeClr val="lt1"/>
                </a:solidFill>
              </a:defRPr>
            </a:lvl3pPr>
            <a:lvl4pPr indent="-298450" lvl="3" marL="1828800" rtl="0" algn="ctr">
              <a:spcBef>
                <a:spcPts val="0"/>
              </a:spcBef>
              <a:spcAft>
                <a:spcPts val="0"/>
              </a:spcAft>
              <a:buClr>
                <a:schemeClr val="lt1"/>
              </a:buClr>
              <a:buSzPts val="1100"/>
              <a:buChar char="●"/>
              <a:defRPr>
                <a:solidFill>
                  <a:schemeClr val="lt1"/>
                </a:solidFill>
              </a:defRPr>
            </a:lvl4pPr>
            <a:lvl5pPr indent="-298450" lvl="4" marL="2286000" rtl="0" algn="ctr">
              <a:spcBef>
                <a:spcPts val="0"/>
              </a:spcBef>
              <a:spcAft>
                <a:spcPts val="0"/>
              </a:spcAft>
              <a:buClr>
                <a:schemeClr val="lt1"/>
              </a:buClr>
              <a:buSzPts val="1100"/>
              <a:buChar char="○"/>
              <a:defRPr>
                <a:solidFill>
                  <a:schemeClr val="lt1"/>
                </a:solidFill>
              </a:defRPr>
            </a:lvl5pPr>
            <a:lvl6pPr indent="-298450" lvl="5" marL="2743200" rtl="0" algn="ctr">
              <a:spcBef>
                <a:spcPts val="0"/>
              </a:spcBef>
              <a:spcAft>
                <a:spcPts val="0"/>
              </a:spcAft>
              <a:buClr>
                <a:schemeClr val="lt1"/>
              </a:buClr>
              <a:buSzPts val="1100"/>
              <a:buChar char="■"/>
              <a:defRPr>
                <a:solidFill>
                  <a:schemeClr val="lt1"/>
                </a:solidFill>
              </a:defRPr>
            </a:lvl6pPr>
            <a:lvl7pPr indent="-298450" lvl="6" marL="3200400" rtl="0" algn="ctr">
              <a:spcBef>
                <a:spcPts val="0"/>
              </a:spcBef>
              <a:spcAft>
                <a:spcPts val="0"/>
              </a:spcAft>
              <a:buClr>
                <a:schemeClr val="lt1"/>
              </a:buClr>
              <a:buSzPts val="1100"/>
              <a:buChar char="●"/>
              <a:defRPr>
                <a:solidFill>
                  <a:schemeClr val="lt1"/>
                </a:solidFill>
              </a:defRPr>
            </a:lvl7pPr>
            <a:lvl8pPr indent="-298450" lvl="7" marL="3657600" rtl="0" algn="ctr">
              <a:spcBef>
                <a:spcPts val="0"/>
              </a:spcBef>
              <a:spcAft>
                <a:spcPts val="0"/>
              </a:spcAft>
              <a:buClr>
                <a:schemeClr val="lt1"/>
              </a:buClr>
              <a:buSzPts val="1100"/>
              <a:buChar char="○"/>
              <a:defRPr>
                <a:solidFill>
                  <a:schemeClr val="lt1"/>
                </a:solidFill>
              </a:defRPr>
            </a:lvl8pPr>
            <a:lvl9pPr indent="-298450" lvl="8" marL="4114800" rtl="0" algn="ctr">
              <a:spcBef>
                <a:spcPts val="0"/>
              </a:spcBef>
              <a:spcAft>
                <a:spcPts val="0"/>
              </a:spcAft>
              <a:buClr>
                <a:schemeClr val="lt1"/>
              </a:buClr>
              <a:buSzPts val="1100"/>
              <a:buChar char="■"/>
              <a:defRPr>
                <a:solidFill>
                  <a:schemeClr val="lt1"/>
                </a:solidFill>
              </a:defRPr>
            </a:lvl9pPr>
          </a:lstStyle>
          <a:p/>
        </p:txBody>
      </p:sp>
      <p:sp>
        <p:nvSpPr>
          <p:cNvPr id="454" name="Google Shape;454;p3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5" name="Shape 455"/>
        <p:cNvGrpSpPr/>
        <p:nvPr/>
      </p:nvGrpSpPr>
      <p:grpSpPr>
        <a:xfrm>
          <a:off x="0" y="0"/>
          <a:ext cx="0" cy="0"/>
          <a:chOff x="0" y="0"/>
          <a:chExt cx="0" cy="0"/>
        </a:xfrm>
      </p:grpSpPr>
      <p:sp>
        <p:nvSpPr>
          <p:cNvPr id="456" name="Google Shape;456;p3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EFFCO-Warm: Title and body" type="tx">
  <p:cSld name="TITLE_AND_BODY">
    <p:spTree>
      <p:nvGrpSpPr>
        <p:cNvPr id="461" name="Shape 461"/>
        <p:cNvGrpSpPr/>
        <p:nvPr/>
      </p:nvGrpSpPr>
      <p:grpSpPr>
        <a:xfrm>
          <a:off x="0" y="0"/>
          <a:ext cx="0" cy="0"/>
          <a:chOff x="0" y="0"/>
          <a:chExt cx="0" cy="0"/>
        </a:xfrm>
      </p:grpSpPr>
      <p:sp>
        <p:nvSpPr>
          <p:cNvPr id="462" name="Google Shape;462;p39"/>
          <p:cNvSpPr txBox="1"/>
          <p:nvPr>
            <p:ph type="title"/>
          </p:nvPr>
        </p:nvSpPr>
        <p:spPr>
          <a:xfrm>
            <a:off x="311700" y="559325"/>
            <a:ext cx="8520600" cy="572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971B72"/>
              </a:buClr>
              <a:buSzPts val="4900"/>
              <a:buFont typeface="Roboto Slab"/>
              <a:buNone/>
              <a:defRPr b="0" i="0" sz="4900">
                <a:solidFill>
                  <a:srgbClr val="971B72"/>
                </a:solidFill>
                <a:latin typeface="Roboto Slab"/>
                <a:ea typeface="Roboto Slab"/>
                <a:cs typeface="Roboto Slab"/>
                <a:sym typeface="Roboto Slab"/>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463" name="Google Shape;463;p39"/>
          <p:cNvSpPr txBox="1"/>
          <p:nvPr>
            <p:ph idx="12" type="sldNum"/>
          </p:nvPr>
        </p:nvSpPr>
        <p:spPr>
          <a:xfrm>
            <a:off x="234683"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a:p>
        </p:txBody>
      </p:sp>
      <p:pic>
        <p:nvPicPr>
          <p:cNvPr id="464" name="Google Shape;464;p39"/>
          <p:cNvPicPr preferRelativeResize="0"/>
          <p:nvPr/>
        </p:nvPicPr>
        <p:blipFill rotWithShape="1">
          <a:blip r:embed="rId2">
            <a:alphaModFix/>
          </a:blip>
          <a:srcRect b="0" l="0" r="0" t="0"/>
          <a:stretch/>
        </p:blipFill>
        <p:spPr>
          <a:xfrm>
            <a:off x="8229600" y="0"/>
            <a:ext cx="912114" cy="5143500"/>
          </a:xfrm>
          <a:prstGeom prst="rect">
            <a:avLst/>
          </a:prstGeom>
          <a:noFill/>
          <a:ln>
            <a:noFill/>
          </a:ln>
        </p:spPr>
      </p:pic>
      <p:pic>
        <p:nvPicPr>
          <p:cNvPr id="465" name="Google Shape;465;p39"/>
          <p:cNvPicPr preferRelativeResize="0"/>
          <p:nvPr/>
        </p:nvPicPr>
        <p:blipFill rotWithShape="1">
          <a:blip r:embed="rId3">
            <a:alphaModFix/>
          </a:blip>
          <a:srcRect b="0" l="0" r="22946" t="0"/>
          <a:stretch/>
        </p:blipFill>
        <p:spPr>
          <a:xfrm>
            <a:off x="234683" y="3943350"/>
            <a:ext cx="7045694" cy="1200150"/>
          </a:xfrm>
          <a:prstGeom prst="rect">
            <a:avLst/>
          </a:prstGeom>
          <a:noFill/>
          <a:ln>
            <a:noFill/>
          </a:ln>
        </p:spPr>
      </p:pic>
      <p:sp>
        <p:nvSpPr>
          <p:cNvPr id="466" name="Google Shape;466;p39"/>
          <p:cNvSpPr txBox="1"/>
          <p:nvPr>
            <p:ph idx="1" type="body"/>
          </p:nvPr>
        </p:nvSpPr>
        <p:spPr>
          <a:xfrm>
            <a:off x="382500" y="1568744"/>
            <a:ext cx="8520600" cy="3416400"/>
          </a:xfrm>
          <a:prstGeom prst="rect">
            <a:avLst/>
          </a:prstGeom>
          <a:noFill/>
          <a:ln>
            <a:noFill/>
          </a:ln>
        </p:spPr>
        <p:txBody>
          <a:bodyPr anchorCtr="0" anchor="t" bIns="68575" lIns="68575" spcFirstLastPara="1" rIns="68575" wrap="square" tIns="68575">
            <a:noAutofit/>
          </a:bodyPr>
          <a:lstStyle>
            <a:lvl1pPr indent="-317500" lvl="0" marL="457200" rtl="0" algn="l">
              <a:lnSpc>
                <a:spcPct val="115000"/>
              </a:lnSpc>
              <a:spcBef>
                <a:spcPts val="0"/>
              </a:spcBef>
              <a:spcAft>
                <a:spcPts val="0"/>
              </a:spcAft>
              <a:buClr>
                <a:srgbClr val="6C7070"/>
              </a:buClr>
              <a:buSzPts val="1400"/>
              <a:buFont typeface="Montserrat"/>
              <a:buChar char="●"/>
              <a:defRPr>
                <a:solidFill>
                  <a:srgbClr val="6C7070"/>
                </a:solidFill>
                <a:latin typeface="Montserrat"/>
                <a:ea typeface="Montserrat"/>
                <a:cs typeface="Montserrat"/>
                <a:sym typeface="Montserrat"/>
              </a:defRPr>
            </a:lvl1pPr>
            <a:lvl2pPr indent="-317500" lvl="1" marL="9144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2pPr>
            <a:lvl3pPr indent="-317500" lvl="2" marL="13716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3pPr>
            <a:lvl4pPr indent="-317500" lvl="3" marL="18288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4pPr>
            <a:lvl5pPr indent="-317500" lvl="4" marL="22860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5pPr>
            <a:lvl6pPr indent="-317500" lvl="5" marL="27432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6pPr>
            <a:lvl7pPr indent="-317500" lvl="6" marL="32004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7pPr>
            <a:lvl8pPr indent="-317500" lvl="7" marL="36576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8pPr>
            <a:lvl9pPr indent="-317500" lvl="8" marL="4114800" rtl="0" algn="l">
              <a:lnSpc>
                <a:spcPct val="115000"/>
              </a:lnSpc>
              <a:spcBef>
                <a:spcPts val="1200"/>
              </a:spcBef>
              <a:spcAft>
                <a:spcPts val="1200"/>
              </a:spcAft>
              <a:buClr>
                <a:srgbClr val="6C7070"/>
              </a:buClr>
              <a:buSzPts val="1400"/>
              <a:buFont typeface="Montserrat"/>
              <a:buChar char="■"/>
              <a:defRPr sz="1400">
                <a:solidFill>
                  <a:srgbClr val="6C7070"/>
                </a:solidFill>
                <a:latin typeface="Montserrat"/>
                <a:ea typeface="Montserrat"/>
                <a:cs typeface="Montserrat"/>
                <a:sym typeface="Montserrat"/>
              </a:defRPr>
            </a:lvl9pPr>
          </a:lstStyle>
          <a:p/>
        </p:txBody>
      </p:sp>
      <p:pic>
        <p:nvPicPr>
          <p:cNvPr id="467" name="Google Shape;467;p39"/>
          <p:cNvPicPr preferRelativeResize="0"/>
          <p:nvPr/>
        </p:nvPicPr>
        <p:blipFill rotWithShape="1">
          <a:blip r:embed="rId4">
            <a:alphaModFix/>
          </a:blip>
          <a:srcRect b="0" l="0" r="0" t="0"/>
          <a:stretch/>
        </p:blipFill>
        <p:spPr>
          <a:xfrm>
            <a:off x="7536943" y="4224528"/>
            <a:ext cx="1385313" cy="82127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EFFCO-Cool: Longer Title">
  <p:cSld name="BLANK_1">
    <p:spTree>
      <p:nvGrpSpPr>
        <p:cNvPr id="468" name="Shape 468"/>
        <p:cNvGrpSpPr/>
        <p:nvPr/>
      </p:nvGrpSpPr>
      <p:grpSpPr>
        <a:xfrm>
          <a:off x="0" y="0"/>
          <a:ext cx="0" cy="0"/>
          <a:chOff x="0" y="0"/>
          <a:chExt cx="0" cy="0"/>
        </a:xfrm>
      </p:grpSpPr>
      <p:sp>
        <p:nvSpPr>
          <p:cNvPr id="469" name="Google Shape;469;p40"/>
          <p:cNvSpPr txBox="1"/>
          <p:nvPr>
            <p:ph type="title"/>
          </p:nvPr>
        </p:nvSpPr>
        <p:spPr>
          <a:xfrm>
            <a:off x="473575" y="530569"/>
            <a:ext cx="7355100" cy="8463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SzPts val="2100"/>
              <a:buNone/>
              <a:defRPr sz="1800">
                <a:solidFill>
                  <a:srgbClr val="673785"/>
                </a:solidFill>
                <a:latin typeface="Montserrat Medium"/>
                <a:ea typeface="Montserrat Medium"/>
                <a:cs typeface="Montserrat Medium"/>
                <a:sym typeface="Montserrat Medium"/>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470" name="Google Shape;470;p40"/>
          <p:cNvSpPr txBox="1"/>
          <p:nvPr>
            <p:ph idx="12" type="sldNum"/>
          </p:nvPr>
        </p:nvSpPr>
        <p:spPr>
          <a:xfrm>
            <a:off x="234683"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a:p>
        </p:txBody>
      </p:sp>
      <p:pic>
        <p:nvPicPr>
          <p:cNvPr id="471" name="Google Shape;471;p40"/>
          <p:cNvPicPr preferRelativeResize="0"/>
          <p:nvPr/>
        </p:nvPicPr>
        <p:blipFill rotWithShape="1">
          <a:blip r:embed="rId2">
            <a:alphaModFix/>
          </a:blip>
          <a:srcRect b="0" l="0" r="0" t="0"/>
          <a:stretch/>
        </p:blipFill>
        <p:spPr>
          <a:xfrm>
            <a:off x="8229600" y="0"/>
            <a:ext cx="914400" cy="5143500"/>
          </a:xfrm>
          <a:prstGeom prst="rect">
            <a:avLst/>
          </a:prstGeom>
          <a:noFill/>
          <a:ln>
            <a:noFill/>
          </a:ln>
        </p:spPr>
      </p:pic>
      <p:pic>
        <p:nvPicPr>
          <p:cNvPr id="472" name="Google Shape;472;p40"/>
          <p:cNvPicPr preferRelativeResize="0"/>
          <p:nvPr/>
        </p:nvPicPr>
        <p:blipFill rotWithShape="1">
          <a:blip r:embed="rId3">
            <a:alphaModFix/>
          </a:blip>
          <a:srcRect b="0" l="0" r="22528" t="0"/>
          <a:stretch/>
        </p:blipFill>
        <p:spPr>
          <a:xfrm>
            <a:off x="0" y="3943350"/>
            <a:ext cx="7043169" cy="1200151"/>
          </a:xfrm>
          <a:prstGeom prst="rect">
            <a:avLst/>
          </a:prstGeom>
          <a:noFill/>
          <a:ln>
            <a:noFill/>
          </a:ln>
        </p:spPr>
      </p:pic>
      <p:sp>
        <p:nvSpPr>
          <p:cNvPr id="473" name="Google Shape;473;p40"/>
          <p:cNvSpPr txBox="1"/>
          <p:nvPr>
            <p:ph idx="1" type="body"/>
          </p:nvPr>
        </p:nvSpPr>
        <p:spPr>
          <a:xfrm>
            <a:off x="391500" y="1433869"/>
            <a:ext cx="7349100" cy="2692500"/>
          </a:xfrm>
          <a:prstGeom prst="rect">
            <a:avLst/>
          </a:prstGeom>
          <a:noFill/>
          <a:ln>
            <a:noFill/>
          </a:ln>
        </p:spPr>
        <p:txBody>
          <a:bodyPr anchorCtr="0" anchor="t" bIns="68575" lIns="68575" spcFirstLastPara="1" rIns="68575" wrap="square" tIns="68575">
            <a:noAutofit/>
          </a:bodyPr>
          <a:lstStyle>
            <a:lvl1pPr indent="-317500" lvl="0" marL="457200" rtl="0" algn="l">
              <a:lnSpc>
                <a:spcPct val="115000"/>
              </a:lnSpc>
              <a:spcBef>
                <a:spcPts val="0"/>
              </a:spcBef>
              <a:spcAft>
                <a:spcPts val="0"/>
              </a:spcAft>
              <a:buClr>
                <a:srgbClr val="6C7070"/>
              </a:buClr>
              <a:buSzPts val="1400"/>
              <a:buFont typeface="Montserrat Medium"/>
              <a:buChar char="●"/>
              <a:defRPr>
                <a:solidFill>
                  <a:srgbClr val="6C7070"/>
                </a:solidFill>
                <a:latin typeface="Montserrat Medium"/>
                <a:ea typeface="Montserrat Medium"/>
                <a:cs typeface="Montserrat Medium"/>
                <a:sym typeface="Montserrat Medium"/>
              </a:defRPr>
            </a:lvl1pPr>
            <a:lvl2pPr indent="-317500" lvl="1" marL="9144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2pPr>
            <a:lvl3pPr indent="-317500" lvl="2" marL="13716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3pPr>
            <a:lvl4pPr indent="-317500" lvl="3" marL="18288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4pPr>
            <a:lvl5pPr indent="-317500" lvl="4" marL="22860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5pPr>
            <a:lvl6pPr indent="-317500" lvl="5" marL="27432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6pPr>
            <a:lvl7pPr indent="-317500" lvl="6" marL="32004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7pPr>
            <a:lvl8pPr indent="-317500" lvl="7" marL="3657600" rtl="0" algn="l">
              <a:lnSpc>
                <a:spcPct val="115000"/>
              </a:lnSpc>
              <a:spcBef>
                <a:spcPts val="1200"/>
              </a:spcBef>
              <a:spcAft>
                <a:spcPts val="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8pPr>
            <a:lvl9pPr indent="-317500" lvl="8" marL="4114800" rtl="0" algn="l">
              <a:lnSpc>
                <a:spcPct val="115000"/>
              </a:lnSpc>
              <a:spcBef>
                <a:spcPts val="1200"/>
              </a:spcBef>
              <a:spcAft>
                <a:spcPts val="1200"/>
              </a:spcAft>
              <a:buClr>
                <a:srgbClr val="6C7070"/>
              </a:buClr>
              <a:buSzPts val="1400"/>
              <a:buFont typeface="Montserrat Medium"/>
              <a:buChar char="■"/>
              <a:defRPr sz="1400">
                <a:solidFill>
                  <a:srgbClr val="6C7070"/>
                </a:solidFill>
                <a:latin typeface="Montserrat Medium"/>
                <a:ea typeface="Montserrat Medium"/>
                <a:cs typeface="Montserrat Medium"/>
                <a:sym typeface="Montserrat Medium"/>
              </a:defRPr>
            </a:lvl9pPr>
          </a:lstStyle>
          <a:p/>
        </p:txBody>
      </p:sp>
      <p:pic>
        <p:nvPicPr>
          <p:cNvPr id="474" name="Google Shape;474;p40"/>
          <p:cNvPicPr preferRelativeResize="0"/>
          <p:nvPr/>
        </p:nvPicPr>
        <p:blipFill rotWithShape="1">
          <a:blip r:embed="rId4">
            <a:alphaModFix/>
          </a:blip>
          <a:srcRect b="0" l="0" r="0" t="0"/>
          <a:stretch/>
        </p:blipFill>
        <p:spPr>
          <a:xfrm>
            <a:off x="7536942" y="4224528"/>
            <a:ext cx="1388165" cy="82296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5" name="Shape 475"/>
        <p:cNvGrpSpPr/>
        <p:nvPr/>
      </p:nvGrpSpPr>
      <p:grpSpPr>
        <a:xfrm>
          <a:off x="0" y="0"/>
          <a:ext cx="0" cy="0"/>
          <a:chOff x="0" y="0"/>
          <a:chExt cx="0" cy="0"/>
        </a:xfrm>
      </p:grpSpPr>
      <p:pic>
        <p:nvPicPr>
          <p:cNvPr id="476" name="Google Shape;476;p41"/>
          <p:cNvPicPr preferRelativeResize="0"/>
          <p:nvPr/>
        </p:nvPicPr>
        <p:blipFill rotWithShape="1">
          <a:blip r:embed="rId2">
            <a:alphaModFix/>
          </a:blip>
          <a:srcRect b="0" l="0" r="0" t="0"/>
          <a:stretch/>
        </p:blipFill>
        <p:spPr>
          <a:xfrm>
            <a:off x="0" y="0"/>
            <a:ext cx="9143998" cy="5143500"/>
          </a:xfrm>
          <a:prstGeom prst="rect">
            <a:avLst/>
          </a:prstGeom>
          <a:noFill/>
          <a:ln>
            <a:noFill/>
          </a:ln>
        </p:spPr>
      </p:pic>
      <p:sp>
        <p:nvSpPr>
          <p:cNvPr id="477" name="Google Shape;477;p41"/>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accent4"/>
              </a:buClr>
              <a:buSzPts val="2700"/>
              <a:buFont typeface="Montserrat"/>
              <a:buNone/>
              <a:defRPr sz="2700"/>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478" name="Google Shape;478;p41"/>
          <p:cNvSpPr txBox="1"/>
          <p:nvPr>
            <p:ph idx="1" type="body"/>
          </p:nvPr>
        </p:nvSpPr>
        <p:spPr>
          <a:xfrm>
            <a:off x="628650" y="1369219"/>
            <a:ext cx="7886700" cy="3100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800"/>
              </a:spcBef>
              <a:spcAft>
                <a:spcPts val="0"/>
              </a:spcAft>
              <a:buClr>
                <a:schemeClr val="dk1"/>
              </a:buClr>
              <a:buSzPts val="1800"/>
              <a:buChar char="●"/>
              <a:defRPr/>
            </a:lvl1pPr>
            <a:lvl2pPr indent="-342900" lvl="1" marL="914400" rtl="0" algn="l">
              <a:lnSpc>
                <a:spcPct val="90000"/>
              </a:lnSpc>
              <a:spcBef>
                <a:spcPts val="400"/>
              </a:spcBef>
              <a:spcAft>
                <a:spcPts val="0"/>
              </a:spcAft>
              <a:buClr>
                <a:schemeClr val="dk1"/>
              </a:buClr>
              <a:buSzPts val="1800"/>
              <a:buChar char="○"/>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1200"/>
              </a:spcAft>
              <a:buClr>
                <a:schemeClr val="dk1"/>
              </a:buClr>
              <a:buSzPts val="1800"/>
              <a:buChar char="■"/>
              <a:defRPr/>
            </a:lvl9pPr>
          </a:lstStyle>
          <a:p/>
        </p:txBody>
      </p:sp>
      <p:pic>
        <p:nvPicPr>
          <p:cNvPr id="479" name="Google Shape;479;p41"/>
          <p:cNvPicPr preferRelativeResize="0"/>
          <p:nvPr/>
        </p:nvPicPr>
        <p:blipFill rotWithShape="1">
          <a:blip r:embed="rId3">
            <a:alphaModFix/>
          </a:blip>
          <a:srcRect b="0" l="0" r="0" t="0"/>
          <a:stretch/>
        </p:blipFill>
        <p:spPr>
          <a:xfrm>
            <a:off x="7537811" y="4580458"/>
            <a:ext cx="977540" cy="45222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type="blank">
  <p:cSld name="BLANK">
    <p:spTree>
      <p:nvGrpSpPr>
        <p:cNvPr id="480" name="Shape 480"/>
        <p:cNvGrpSpPr/>
        <p:nvPr/>
      </p:nvGrpSpPr>
      <p:grpSpPr>
        <a:xfrm>
          <a:off x="0" y="0"/>
          <a:ext cx="0" cy="0"/>
          <a:chOff x="0" y="0"/>
          <a:chExt cx="0" cy="0"/>
        </a:xfrm>
      </p:grpSpPr>
      <p:sp>
        <p:nvSpPr>
          <p:cNvPr id="481" name="Google Shape;481;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2" name="Google Shape;482;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3" name="Google Shape;483;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EFFCO-Cool: Title and body">
  <p:cSld name="JEFFCO-Cool: Title and body">
    <p:spTree>
      <p:nvGrpSpPr>
        <p:cNvPr id="484" name="Shape 484"/>
        <p:cNvGrpSpPr/>
        <p:nvPr/>
      </p:nvGrpSpPr>
      <p:grpSpPr>
        <a:xfrm>
          <a:off x="0" y="0"/>
          <a:ext cx="0" cy="0"/>
          <a:chOff x="0" y="0"/>
          <a:chExt cx="0" cy="0"/>
        </a:xfrm>
      </p:grpSpPr>
      <p:sp>
        <p:nvSpPr>
          <p:cNvPr id="485" name="Google Shape;485;p43"/>
          <p:cNvSpPr txBox="1"/>
          <p:nvPr>
            <p:ph type="title"/>
          </p:nvPr>
        </p:nvSpPr>
        <p:spPr>
          <a:xfrm>
            <a:off x="311700" y="559325"/>
            <a:ext cx="8520600" cy="572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971B72"/>
              </a:buClr>
              <a:buSzPts val="4900"/>
              <a:buFont typeface="Roboto Slab"/>
              <a:buNone/>
              <a:defRPr b="0" i="0" sz="4900">
                <a:solidFill>
                  <a:srgbClr val="673785"/>
                </a:solidFill>
                <a:latin typeface="Roboto Slab"/>
                <a:ea typeface="Roboto Slab"/>
                <a:cs typeface="Roboto Slab"/>
                <a:sym typeface="Roboto Slab"/>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486" name="Google Shape;486;p43"/>
          <p:cNvSpPr txBox="1"/>
          <p:nvPr>
            <p:ph idx="12" type="sldNum"/>
          </p:nvPr>
        </p:nvSpPr>
        <p:spPr>
          <a:xfrm>
            <a:off x="234683"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a:p>
        </p:txBody>
      </p:sp>
      <p:pic>
        <p:nvPicPr>
          <p:cNvPr id="487" name="Google Shape;487;p43"/>
          <p:cNvPicPr preferRelativeResize="0"/>
          <p:nvPr/>
        </p:nvPicPr>
        <p:blipFill rotWithShape="1">
          <a:blip r:embed="rId2">
            <a:alphaModFix/>
          </a:blip>
          <a:srcRect b="0" l="0" r="0" t="0"/>
          <a:stretch/>
        </p:blipFill>
        <p:spPr>
          <a:xfrm>
            <a:off x="8229600" y="0"/>
            <a:ext cx="914400" cy="5143500"/>
          </a:xfrm>
          <a:prstGeom prst="rect">
            <a:avLst/>
          </a:prstGeom>
          <a:noFill/>
          <a:ln>
            <a:noFill/>
          </a:ln>
        </p:spPr>
      </p:pic>
      <p:pic>
        <p:nvPicPr>
          <p:cNvPr id="488" name="Google Shape;488;p43"/>
          <p:cNvPicPr preferRelativeResize="0"/>
          <p:nvPr/>
        </p:nvPicPr>
        <p:blipFill rotWithShape="1">
          <a:blip r:embed="rId3">
            <a:alphaModFix/>
          </a:blip>
          <a:srcRect b="0" l="0" r="23265" t="0"/>
          <a:stretch/>
        </p:blipFill>
        <p:spPr>
          <a:xfrm>
            <a:off x="1" y="3943350"/>
            <a:ext cx="7043169" cy="1200150"/>
          </a:xfrm>
          <a:prstGeom prst="rect">
            <a:avLst/>
          </a:prstGeom>
          <a:noFill/>
          <a:ln>
            <a:noFill/>
          </a:ln>
        </p:spPr>
      </p:pic>
      <p:sp>
        <p:nvSpPr>
          <p:cNvPr id="489" name="Google Shape;489;p43"/>
          <p:cNvSpPr txBox="1"/>
          <p:nvPr>
            <p:ph idx="1" type="body"/>
          </p:nvPr>
        </p:nvSpPr>
        <p:spPr>
          <a:xfrm>
            <a:off x="382500" y="1568744"/>
            <a:ext cx="8520600" cy="3416400"/>
          </a:xfrm>
          <a:prstGeom prst="rect">
            <a:avLst/>
          </a:prstGeom>
          <a:noFill/>
          <a:ln>
            <a:noFill/>
          </a:ln>
        </p:spPr>
        <p:txBody>
          <a:bodyPr anchorCtr="0" anchor="t" bIns="68575" lIns="68575" spcFirstLastPara="1" rIns="68575" wrap="square" tIns="68575">
            <a:noAutofit/>
          </a:bodyPr>
          <a:lstStyle>
            <a:lvl1pPr indent="-317500" lvl="0" marL="457200" rtl="0" algn="l">
              <a:lnSpc>
                <a:spcPct val="115000"/>
              </a:lnSpc>
              <a:spcBef>
                <a:spcPts val="0"/>
              </a:spcBef>
              <a:spcAft>
                <a:spcPts val="0"/>
              </a:spcAft>
              <a:buClr>
                <a:srgbClr val="6C7070"/>
              </a:buClr>
              <a:buSzPts val="1400"/>
              <a:buFont typeface="Montserrat"/>
              <a:buChar char="●"/>
              <a:defRPr>
                <a:solidFill>
                  <a:srgbClr val="6C7070"/>
                </a:solidFill>
                <a:latin typeface="Montserrat"/>
                <a:ea typeface="Montserrat"/>
                <a:cs typeface="Montserrat"/>
                <a:sym typeface="Montserrat"/>
              </a:defRPr>
            </a:lvl1pPr>
            <a:lvl2pPr indent="-317500" lvl="1" marL="9144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2pPr>
            <a:lvl3pPr indent="-317500" lvl="2" marL="13716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3pPr>
            <a:lvl4pPr indent="-317500" lvl="3" marL="18288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4pPr>
            <a:lvl5pPr indent="-317500" lvl="4" marL="22860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5pPr>
            <a:lvl6pPr indent="-317500" lvl="5" marL="27432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6pPr>
            <a:lvl7pPr indent="-317500" lvl="6" marL="32004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7pPr>
            <a:lvl8pPr indent="-317500" lvl="7" marL="3657600" rtl="0" algn="l">
              <a:lnSpc>
                <a:spcPct val="115000"/>
              </a:lnSpc>
              <a:spcBef>
                <a:spcPts val="1200"/>
              </a:spcBef>
              <a:spcAft>
                <a:spcPts val="0"/>
              </a:spcAft>
              <a:buClr>
                <a:srgbClr val="6C7070"/>
              </a:buClr>
              <a:buSzPts val="1400"/>
              <a:buFont typeface="Montserrat"/>
              <a:buChar char="○"/>
              <a:defRPr sz="1400">
                <a:solidFill>
                  <a:srgbClr val="6C7070"/>
                </a:solidFill>
                <a:latin typeface="Montserrat"/>
                <a:ea typeface="Montserrat"/>
                <a:cs typeface="Montserrat"/>
                <a:sym typeface="Montserrat"/>
              </a:defRPr>
            </a:lvl8pPr>
            <a:lvl9pPr indent="-317500" lvl="8" marL="4114800" rtl="0" algn="l">
              <a:lnSpc>
                <a:spcPct val="115000"/>
              </a:lnSpc>
              <a:spcBef>
                <a:spcPts val="1200"/>
              </a:spcBef>
              <a:spcAft>
                <a:spcPts val="1200"/>
              </a:spcAft>
              <a:buClr>
                <a:srgbClr val="6C7070"/>
              </a:buClr>
              <a:buSzPts val="1400"/>
              <a:buFont typeface="Montserrat"/>
              <a:buChar char="■"/>
              <a:defRPr sz="1400">
                <a:solidFill>
                  <a:srgbClr val="6C7070"/>
                </a:solidFill>
                <a:latin typeface="Montserrat"/>
                <a:ea typeface="Montserrat"/>
                <a:cs typeface="Montserrat"/>
                <a:sym typeface="Montserrat"/>
              </a:defRPr>
            </a:lvl9pPr>
          </a:lstStyle>
          <a:p/>
        </p:txBody>
      </p:sp>
      <p:pic>
        <p:nvPicPr>
          <p:cNvPr id="490" name="Google Shape;490;p43"/>
          <p:cNvPicPr preferRelativeResize="0"/>
          <p:nvPr/>
        </p:nvPicPr>
        <p:blipFill rotWithShape="1">
          <a:blip r:embed="rId4">
            <a:alphaModFix/>
          </a:blip>
          <a:srcRect b="0" l="0" r="0" t="0"/>
          <a:stretch/>
        </p:blipFill>
        <p:spPr>
          <a:xfrm>
            <a:off x="7536942" y="4224528"/>
            <a:ext cx="1388165" cy="8229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28" name="Google Shape;28;p5"/>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29" name="Google Shape;29;p5"/>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0" name="Google Shape;30;p5"/>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lvl1pPr indent="-342900" lvl="0" marL="457200" rtl="0">
              <a:spcBef>
                <a:spcPts val="600"/>
              </a:spcBef>
              <a:spcAft>
                <a:spcPts val="0"/>
              </a:spcAft>
              <a:buClr>
                <a:schemeClr val="lt2"/>
              </a:buClr>
              <a:buSzPts val="1800"/>
              <a:buChar char="✔"/>
              <a:defRPr/>
            </a:lvl1pPr>
            <a:lvl2pPr indent="-393700" lvl="1" marL="914400" rtl="0">
              <a:spcBef>
                <a:spcPts val="0"/>
              </a:spcBef>
              <a:spcAft>
                <a:spcPts val="0"/>
              </a:spcAft>
              <a:buSzPts val="2600"/>
              <a:buChar char="○"/>
              <a:defRPr/>
            </a:lvl2pPr>
            <a:lvl3pPr indent="-393700" lvl="2" marL="1371600" rtl="0">
              <a:spcBef>
                <a:spcPts val="0"/>
              </a:spcBef>
              <a:spcAft>
                <a:spcPts val="0"/>
              </a:spcAft>
              <a:buSzPts val="2600"/>
              <a:buChar char="■"/>
              <a:defRPr/>
            </a:lvl3pPr>
            <a:lvl4pPr indent="-393700" lvl="3" marL="1828800" rtl="0">
              <a:spcBef>
                <a:spcPts val="0"/>
              </a:spcBef>
              <a:spcAft>
                <a:spcPts val="0"/>
              </a:spcAft>
              <a:buSzPts val="2600"/>
              <a:buChar char="●"/>
              <a:defRPr/>
            </a:lvl4pPr>
            <a:lvl5pPr indent="-393700" lvl="4" marL="2286000" rtl="0">
              <a:spcBef>
                <a:spcPts val="0"/>
              </a:spcBef>
              <a:spcAft>
                <a:spcPts val="0"/>
              </a:spcAft>
              <a:buSzPts val="2600"/>
              <a:buChar char="○"/>
              <a:defRPr/>
            </a:lvl5pPr>
            <a:lvl6pPr indent="-393700" lvl="5" marL="2743200" rtl="0">
              <a:spcBef>
                <a:spcPts val="0"/>
              </a:spcBef>
              <a:spcAft>
                <a:spcPts val="0"/>
              </a:spcAft>
              <a:buSzPts val="2600"/>
              <a:buChar char="■"/>
              <a:defRPr/>
            </a:lvl6pPr>
            <a:lvl7pPr indent="-393700" lvl="6" marL="3200400" rtl="0">
              <a:spcBef>
                <a:spcPts val="0"/>
              </a:spcBef>
              <a:spcAft>
                <a:spcPts val="0"/>
              </a:spcAft>
              <a:buSzPts val="2600"/>
              <a:buChar char="●"/>
              <a:defRPr/>
            </a:lvl7pPr>
            <a:lvl8pPr indent="-393700" lvl="7" marL="3657600" rtl="0">
              <a:spcBef>
                <a:spcPts val="0"/>
              </a:spcBef>
              <a:spcAft>
                <a:spcPts val="0"/>
              </a:spcAft>
              <a:buSzPts val="2600"/>
              <a:buChar char="○"/>
              <a:defRPr/>
            </a:lvl8pPr>
            <a:lvl9pPr indent="-393700" lvl="8" marL="4114800" rtl="0">
              <a:spcBef>
                <a:spcPts val="0"/>
              </a:spcBef>
              <a:spcAft>
                <a:spcPts val="0"/>
              </a:spcAft>
              <a:buSzPts val="2600"/>
              <a:buChar char="■"/>
              <a:defRPr/>
            </a:lvl9pPr>
          </a:lstStyle>
          <a:p/>
        </p:txBody>
      </p:sp>
      <p:sp>
        <p:nvSpPr>
          <p:cNvPr id="31" name="Google Shape;31;p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91" name="Shape 491"/>
        <p:cNvGrpSpPr/>
        <p:nvPr/>
      </p:nvGrpSpPr>
      <p:grpSpPr>
        <a:xfrm>
          <a:off x="0" y="0"/>
          <a:ext cx="0" cy="0"/>
          <a:chOff x="0" y="0"/>
          <a:chExt cx="0" cy="0"/>
        </a:xfrm>
      </p:grpSpPr>
      <p:sp>
        <p:nvSpPr>
          <p:cNvPr id="492" name="Google Shape;492;p44"/>
          <p:cNvSpPr txBox="1"/>
          <p:nvPr>
            <p:ph idx="10" type="dt"/>
          </p:nvPr>
        </p:nvSpPr>
        <p:spPr>
          <a:xfrm>
            <a:off x="6794936" y="4827846"/>
            <a:ext cx="21336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93" name="Google Shape;493;p44"/>
          <p:cNvSpPr txBox="1"/>
          <p:nvPr>
            <p:ph idx="11" type="ftr"/>
          </p:nvPr>
        </p:nvSpPr>
        <p:spPr>
          <a:xfrm>
            <a:off x="199698" y="4827846"/>
            <a:ext cx="6124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94" name="Google Shape;494;p44"/>
          <p:cNvSpPr txBox="1"/>
          <p:nvPr>
            <p:ph idx="12" type="sldNum"/>
          </p:nvPr>
        </p:nvSpPr>
        <p:spPr>
          <a:xfrm>
            <a:off x="8306459" y="125510"/>
            <a:ext cx="630600" cy="2697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95" name="Google Shape;495;p44"/>
          <p:cNvGrpSpPr/>
          <p:nvPr/>
        </p:nvGrpSpPr>
        <p:grpSpPr>
          <a:xfrm>
            <a:off x="284165" y="339540"/>
            <a:ext cx="8576301" cy="103050"/>
            <a:chOff x="284163" y="1577847"/>
            <a:chExt cx="8576301" cy="137400"/>
          </a:xfrm>
        </p:grpSpPr>
        <p:sp>
          <p:nvSpPr>
            <p:cNvPr id="496" name="Google Shape;496;p44"/>
            <p:cNvSpPr/>
            <p:nvPr/>
          </p:nvSpPr>
          <p:spPr>
            <a:xfrm>
              <a:off x="284163" y="1577847"/>
              <a:ext cx="1600200" cy="137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7" name="Google Shape;497;p44"/>
            <p:cNvSpPr/>
            <p:nvPr/>
          </p:nvSpPr>
          <p:spPr>
            <a:xfrm>
              <a:off x="1885174" y="1577847"/>
              <a:ext cx="2743200" cy="137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p44"/>
            <p:cNvSpPr/>
            <p:nvPr/>
          </p:nvSpPr>
          <p:spPr>
            <a:xfrm>
              <a:off x="4626864" y="1577847"/>
              <a:ext cx="4233600" cy="137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499" name="Shape 499"/>
        <p:cNvGrpSpPr/>
        <p:nvPr/>
      </p:nvGrpSpPr>
      <p:grpSpPr>
        <a:xfrm>
          <a:off x="0" y="0"/>
          <a:ext cx="0" cy="0"/>
          <a:chOff x="0" y="0"/>
          <a:chExt cx="0" cy="0"/>
        </a:xfrm>
      </p:grpSpPr>
      <p:pic>
        <p:nvPicPr>
          <p:cNvPr id="500" name="Google Shape;500;p45"/>
          <p:cNvPicPr preferRelativeResize="0"/>
          <p:nvPr/>
        </p:nvPicPr>
        <p:blipFill rotWithShape="1">
          <a:blip r:embed="rId2">
            <a:alphaModFix/>
          </a:blip>
          <a:srcRect b="0" l="0" r="0" t="0"/>
          <a:stretch/>
        </p:blipFill>
        <p:spPr>
          <a:xfrm>
            <a:off x="0" y="0"/>
            <a:ext cx="9143998" cy="5143500"/>
          </a:xfrm>
          <a:prstGeom prst="rect">
            <a:avLst/>
          </a:prstGeom>
          <a:noFill/>
          <a:ln>
            <a:noFill/>
          </a:ln>
        </p:spPr>
      </p:pic>
      <p:pic>
        <p:nvPicPr>
          <p:cNvPr id="501" name="Google Shape;501;p45"/>
          <p:cNvPicPr preferRelativeResize="0"/>
          <p:nvPr/>
        </p:nvPicPr>
        <p:blipFill rotWithShape="1">
          <a:blip r:embed="rId3">
            <a:alphaModFix/>
          </a:blip>
          <a:srcRect b="0" l="0" r="0" t="0"/>
          <a:stretch/>
        </p:blipFill>
        <p:spPr>
          <a:xfrm>
            <a:off x="7537811" y="4580458"/>
            <a:ext cx="977540" cy="45222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502" name="Shape 502"/>
        <p:cNvGrpSpPr/>
        <p:nvPr/>
      </p:nvGrpSpPr>
      <p:grpSpPr>
        <a:xfrm>
          <a:off x="0" y="0"/>
          <a:ext cx="0" cy="0"/>
          <a:chOff x="0" y="0"/>
          <a:chExt cx="0" cy="0"/>
        </a:xfrm>
      </p:grpSpPr>
      <p:pic>
        <p:nvPicPr>
          <p:cNvPr id="503" name="Google Shape;503;p46"/>
          <p:cNvPicPr preferRelativeResize="0"/>
          <p:nvPr/>
        </p:nvPicPr>
        <p:blipFill rotWithShape="1">
          <a:blip r:embed="rId2">
            <a:alphaModFix/>
          </a:blip>
          <a:srcRect b="0" l="0" r="0" t="0"/>
          <a:stretch/>
        </p:blipFill>
        <p:spPr>
          <a:xfrm>
            <a:off x="0" y="0"/>
            <a:ext cx="9143998" cy="5143500"/>
          </a:xfrm>
          <a:prstGeom prst="rect">
            <a:avLst/>
          </a:prstGeom>
          <a:noFill/>
          <a:ln>
            <a:noFill/>
          </a:ln>
        </p:spPr>
      </p:pic>
      <p:pic>
        <p:nvPicPr>
          <p:cNvPr id="504" name="Google Shape;504;p46"/>
          <p:cNvPicPr preferRelativeResize="0"/>
          <p:nvPr/>
        </p:nvPicPr>
        <p:blipFill rotWithShape="1">
          <a:blip r:embed="rId3">
            <a:alphaModFix/>
          </a:blip>
          <a:srcRect b="0" l="0" r="0" t="0"/>
          <a:stretch/>
        </p:blipFill>
        <p:spPr>
          <a:xfrm>
            <a:off x="7537811" y="4580458"/>
            <a:ext cx="977540" cy="45222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 4">
    <p:spTree>
      <p:nvGrpSpPr>
        <p:cNvPr id="505" name="Shape 505"/>
        <p:cNvGrpSpPr/>
        <p:nvPr/>
      </p:nvGrpSpPr>
      <p:grpSpPr>
        <a:xfrm>
          <a:off x="0" y="0"/>
          <a:ext cx="0" cy="0"/>
          <a:chOff x="0" y="0"/>
          <a:chExt cx="0" cy="0"/>
        </a:xfrm>
      </p:grpSpPr>
      <p:sp>
        <p:nvSpPr>
          <p:cNvPr id="506" name="Google Shape;506;p47"/>
          <p:cNvSpPr txBox="1"/>
          <p:nvPr>
            <p:ph idx="10" type="dt"/>
          </p:nvPr>
        </p:nvSpPr>
        <p:spPr>
          <a:xfrm>
            <a:off x="6794936" y="4827846"/>
            <a:ext cx="21336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07" name="Google Shape;507;p47"/>
          <p:cNvSpPr txBox="1"/>
          <p:nvPr>
            <p:ph idx="11" type="ftr"/>
          </p:nvPr>
        </p:nvSpPr>
        <p:spPr>
          <a:xfrm>
            <a:off x="199698" y="4827846"/>
            <a:ext cx="6124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08" name="Google Shape;508;p47"/>
          <p:cNvSpPr txBox="1"/>
          <p:nvPr>
            <p:ph idx="12" type="sldNum"/>
          </p:nvPr>
        </p:nvSpPr>
        <p:spPr>
          <a:xfrm>
            <a:off x="8306459" y="125510"/>
            <a:ext cx="630600" cy="2697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509" name="Google Shape;509;p47"/>
          <p:cNvGrpSpPr/>
          <p:nvPr/>
        </p:nvGrpSpPr>
        <p:grpSpPr>
          <a:xfrm>
            <a:off x="284165" y="339540"/>
            <a:ext cx="8576301" cy="103050"/>
            <a:chOff x="284163" y="1577847"/>
            <a:chExt cx="8576301" cy="137400"/>
          </a:xfrm>
        </p:grpSpPr>
        <p:sp>
          <p:nvSpPr>
            <p:cNvPr id="510" name="Google Shape;510;p47"/>
            <p:cNvSpPr/>
            <p:nvPr/>
          </p:nvSpPr>
          <p:spPr>
            <a:xfrm>
              <a:off x="284163" y="1577847"/>
              <a:ext cx="1600200" cy="137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1" name="Google Shape;511;p47"/>
            <p:cNvSpPr/>
            <p:nvPr/>
          </p:nvSpPr>
          <p:spPr>
            <a:xfrm>
              <a:off x="1885174" y="1577847"/>
              <a:ext cx="2743200" cy="137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p47"/>
            <p:cNvSpPr/>
            <p:nvPr/>
          </p:nvSpPr>
          <p:spPr>
            <a:xfrm>
              <a:off x="4626864" y="1577847"/>
              <a:ext cx="4233600" cy="137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p:cSld name="Blank 6">
    <p:spTree>
      <p:nvGrpSpPr>
        <p:cNvPr id="513" name="Shape 513"/>
        <p:cNvGrpSpPr/>
        <p:nvPr/>
      </p:nvGrpSpPr>
      <p:grpSpPr>
        <a:xfrm>
          <a:off x="0" y="0"/>
          <a:ext cx="0" cy="0"/>
          <a:chOff x="0" y="0"/>
          <a:chExt cx="0" cy="0"/>
        </a:xfrm>
      </p:grpSpPr>
      <p:sp>
        <p:nvSpPr>
          <p:cNvPr id="514" name="Google Shape;514;p48"/>
          <p:cNvSpPr txBox="1"/>
          <p:nvPr>
            <p:ph idx="10" type="dt"/>
          </p:nvPr>
        </p:nvSpPr>
        <p:spPr>
          <a:xfrm>
            <a:off x="6794936" y="4827846"/>
            <a:ext cx="2133600" cy="273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515" name="Google Shape;515;p48"/>
          <p:cNvSpPr txBox="1"/>
          <p:nvPr>
            <p:ph idx="11" type="ftr"/>
          </p:nvPr>
        </p:nvSpPr>
        <p:spPr>
          <a:xfrm>
            <a:off x="199698" y="4827846"/>
            <a:ext cx="61248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516" name="Google Shape;516;p48"/>
          <p:cNvSpPr txBox="1"/>
          <p:nvPr>
            <p:ph idx="12" type="sldNum"/>
          </p:nvPr>
        </p:nvSpPr>
        <p:spPr>
          <a:xfrm>
            <a:off x="8306459" y="125510"/>
            <a:ext cx="630600" cy="269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517" name="Google Shape;517;p48"/>
          <p:cNvGrpSpPr/>
          <p:nvPr/>
        </p:nvGrpSpPr>
        <p:grpSpPr>
          <a:xfrm>
            <a:off x="284165" y="339540"/>
            <a:ext cx="8576301" cy="103050"/>
            <a:chOff x="284163" y="1577847"/>
            <a:chExt cx="8576301" cy="137400"/>
          </a:xfrm>
        </p:grpSpPr>
        <p:sp>
          <p:nvSpPr>
            <p:cNvPr id="518" name="Google Shape;518;p48"/>
            <p:cNvSpPr/>
            <p:nvPr/>
          </p:nvSpPr>
          <p:spPr>
            <a:xfrm>
              <a:off x="284163" y="1577847"/>
              <a:ext cx="1600200" cy="1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p48"/>
            <p:cNvSpPr/>
            <p:nvPr/>
          </p:nvSpPr>
          <p:spPr>
            <a:xfrm>
              <a:off x="1885174" y="1577847"/>
              <a:ext cx="2743200" cy="13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0" name="Google Shape;520;p48"/>
            <p:cNvSpPr/>
            <p:nvPr/>
          </p:nvSpPr>
          <p:spPr>
            <a:xfrm>
              <a:off x="4626864" y="1577847"/>
              <a:ext cx="4233600" cy="137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21" name="Shape 521"/>
        <p:cNvGrpSpPr/>
        <p:nvPr/>
      </p:nvGrpSpPr>
      <p:grpSpPr>
        <a:xfrm>
          <a:off x="0" y="0"/>
          <a:ext cx="0" cy="0"/>
          <a:chOff x="0" y="0"/>
          <a:chExt cx="0" cy="0"/>
        </a:xfrm>
      </p:grpSpPr>
      <p:pic>
        <p:nvPicPr>
          <p:cNvPr id="522" name="Google Shape;522;p49"/>
          <p:cNvPicPr preferRelativeResize="0"/>
          <p:nvPr/>
        </p:nvPicPr>
        <p:blipFill rotWithShape="1">
          <a:blip r:embed="rId2">
            <a:alphaModFix/>
          </a:blip>
          <a:srcRect b="0" l="0" r="0" t="0"/>
          <a:stretch/>
        </p:blipFill>
        <p:spPr>
          <a:xfrm>
            <a:off x="0" y="0"/>
            <a:ext cx="9143998" cy="5143500"/>
          </a:xfrm>
          <a:prstGeom prst="rect">
            <a:avLst/>
          </a:prstGeom>
          <a:noFill/>
          <a:ln>
            <a:noFill/>
          </a:ln>
        </p:spPr>
      </p:pic>
      <p:sp>
        <p:nvSpPr>
          <p:cNvPr id="523" name="Google Shape;523;p49"/>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accent4"/>
              </a:buClr>
              <a:buSzPts val="2700"/>
              <a:buFont typeface="Montserrat"/>
              <a:buNone/>
              <a:defRPr sz="2700"/>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524" name="Google Shape;524;p49"/>
          <p:cNvSpPr txBox="1"/>
          <p:nvPr>
            <p:ph idx="1" type="body"/>
          </p:nvPr>
        </p:nvSpPr>
        <p:spPr>
          <a:xfrm>
            <a:off x="628650" y="1369219"/>
            <a:ext cx="7886700" cy="3080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800"/>
              </a:spcBef>
              <a:spcAft>
                <a:spcPts val="0"/>
              </a:spcAft>
              <a:buClr>
                <a:schemeClr val="dk1"/>
              </a:buClr>
              <a:buSzPts val="1800"/>
              <a:buChar char="●"/>
              <a:defRPr/>
            </a:lvl1pPr>
            <a:lvl2pPr indent="-342900" lvl="1" marL="914400" rtl="0" algn="l">
              <a:lnSpc>
                <a:spcPct val="90000"/>
              </a:lnSpc>
              <a:spcBef>
                <a:spcPts val="400"/>
              </a:spcBef>
              <a:spcAft>
                <a:spcPts val="0"/>
              </a:spcAft>
              <a:buClr>
                <a:schemeClr val="dk1"/>
              </a:buClr>
              <a:buSzPts val="1800"/>
              <a:buChar char="○"/>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1200"/>
              </a:spcAft>
              <a:buClr>
                <a:schemeClr val="dk1"/>
              </a:buClr>
              <a:buSzPts val="1800"/>
              <a:buChar char="■"/>
              <a:defRPr/>
            </a:lvl9pPr>
          </a:lstStyle>
          <a:p/>
        </p:txBody>
      </p:sp>
      <p:pic>
        <p:nvPicPr>
          <p:cNvPr id="525" name="Google Shape;525;p49"/>
          <p:cNvPicPr preferRelativeResize="0"/>
          <p:nvPr/>
        </p:nvPicPr>
        <p:blipFill rotWithShape="1">
          <a:blip r:embed="rId3">
            <a:alphaModFix/>
          </a:blip>
          <a:srcRect b="0" l="0" r="0" t="0"/>
          <a:stretch/>
        </p:blipFill>
        <p:spPr>
          <a:xfrm>
            <a:off x="7537811" y="4580458"/>
            <a:ext cx="977540" cy="45222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26" name="Shape 526"/>
        <p:cNvGrpSpPr/>
        <p:nvPr/>
      </p:nvGrpSpPr>
      <p:grpSpPr>
        <a:xfrm>
          <a:off x="0" y="0"/>
          <a:ext cx="0" cy="0"/>
          <a:chOff x="0" y="0"/>
          <a:chExt cx="0" cy="0"/>
        </a:xfrm>
      </p:grpSpPr>
      <p:pic>
        <p:nvPicPr>
          <p:cNvPr id="527" name="Google Shape;527;p50"/>
          <p:cNvPicPr preferRelativeResize="0"/>
          <p:nvPr/>
        </p:nvPicPr>
        <p:blipFill rotWithShape="1">
          <a:blip r:embed="rId2">
            <a:alphaModFix/>
          </a:blip>
          <a:srcRect b="0" l="0" r="0" t="0"/>
          <a:stretch/>
        </p:blipFill>
        <p:spPr>
          <a:xfrm>
            <a:off x="0" y="0"/>
            <a:ext cx="9143998" cy="5143500"/>
          </a:xfrm>
          <a:prstGeom prst="rect">
            <a:avLst/>
          </a:prstGeom>
          <a:noFill/>
          <a:ln>
            <a:noFill/>
          </a:ln>
        </p:spPr>
      </p:pic>
      <p:pic>
        <p:nvPicPr>
          <p:cNvPr id="528" name="Google Shape;528;p50"/>
          <p:cNvPicPr preferRelativeResize="0"/>
          <p:nvPr/>
        </p:nvPicPr>
        <p:blipFill rotWithShape="1">
          <a:blip r:embed="rId3">
            <a:alphaModFix/>
          </a:blip>
          <a:srcRect b="0" l="0" r="0" t="0"/>
          <a:stretch/>
        </p:blipFill>
        <p:spPr>
          <a:xfrm>
            <a:off x="7537812" y="4580458"/>
            <a:ext cx="977539" cy="45222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9" name="Shape 529"/>
        <p:cNvGrpSpPr/>
        <p:nvPr/>
      </p:nvGrpSpPr>
      <p:grpSpPr>
        <a:xfrm>
          <a:off x="0" y="0"/>
          <a:ext cx="0" cy="0"/>
          <a:chOff x="0" y="0"/>
          <a:chExt cx="0" cy="0"/>
        </a:xfrm>
      </p:grpSpPr>
      <p:pic>
        <p:nvPicPr>
          <p:cNvPr id="530" name="Google Shape;530;p51"/>
          <p:cNvPicPr preferRelativeResize="0"/>
          <p:nvPr/>
        </p:nvPicPr>
        <p:blipFill rotWithShape="1">
          <a:blip r:embed="rId2">
            <a:alphaModFix/>
          </a:blip>
          <a:srcRect b="0" l="0" r="0" t="0"/>
          <a:stretch/>
        </p:blipFill>
        <p:spPr>
          <a:xfrm>
            <a:off x="0" y="0"/>
            <a:ext cx="9143998" cy="5143500"/>
          </a:xfrm>
          <a:prstGeom prst="rect">
            <a:avLst/>
          </a:prstGeom>
          <a:noFill/>
          <a:ln>
            <a:noFill/>
          </a:ln>
        </p:spPr>
      </p:pic>
      <p:sp>
        <p:nvSpPr>
          <p:cNvPr id="531" name="Google Shape;531;p51"/>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4"/>
              </a:buClr>
              <a:buSzPts val="2000"/>
              <a:buFont typeface="Montserrat"/>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32" name="Google Shape;532;p51"/>
          <p:cNvSpPr txBox="1"/>
          <p:nvPr>
            <p:ph idx="1" type="body"/>
          </p:nvPr>
        </p:nvSpPr>
        <p:spPr>
          <a:xfrm>
            <a:off x="628650" y="1369219"/>
            <a:ext cx="3886200" cy="3067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3" name="Google Shape;533;p51"/>
          <p:cNvSpPr txBox="1"/>
          <p:nvPr>
            <p:ph idx="2" type="body"/>
          </p:nvPr>
        </p:nvSpPr>
        <p:spPr>
          <a:xfrm>
            <a:off x="4629150" y="1369219"/>
            <a:ext cx="3886200" cy="3067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534" name="Google Shape;534;p51"/>
          <p:cNvPicPr preferRelativeResize="0"/>
          <p:nvPr/>
        </p:nvPicPr>
        <p:blipFill rotWithShape="1">
          <a:blip r:embed="rId3">
            <a:alphaModFix/>
          </a:blip>
          <a:srcRect b="0" l="0" r="0" t="0"/>
          <a:stretch/>
        </p:blipFill>
        <p:spPr>
          <a:xfrm>
            <a:off x="7537812" y="4580458"/>
            <a:ext cx="977539" cy="45222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5" name="Shape 535"/>
        <p:cNvGrpSpPr/>
        <p:nvPr/>
      </p:nvGrpSpPr>
      <p:grpSpPr>
        <a:xfrm>
          <a:off x="0" y="0"/>
          <a:ext cx="0" cy="0"/>
          <a:chOff x="0" y="0"/>
          <a:chExt cx="0" cy="0"/>
        </a:xfrm>
      </p:grpSpPr>
      <p:sp>
        <p:nvSpPr>
          <p:cNvPr id="536" name="Google Shape;536;p52"/>
          <p:cNvSpPr txBox="1"/>
          <p:nvPr>
            <p:ph type="ctrTitle"/>
          </p:nvPr>
        </p:nvSpPr>
        <p:spPr>
          <a:xfrm>
            <a:off x="685800" y="905256"/>
            <a:ext cx="3895200" cy="20769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accent4"/>
              </a:buClr>
              <a:buSzPts val="4800"/>
              <a:buFont typeface="Montserrat"/>
              <a:buNone/>
              <a:defRPr sz="48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537" name="Google Shape;537;p52"/>
          <p:cNvSpPr txBox="1"/>
          <p:nvPr>
            <p:ph idx="1" type="subTitle"/>
          </p:nvPr>
        </p:nvSpPr>
        <p:spPr>
          <a:xfrm>
            <a:off x="685800" y="3078718"/>
            <a:ext cx="3895200" cy="6315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1200"/>
              </a:spcAft>
              <a:buClr>
                <a:schemeClr val="dk1"/>
              </a:buClr>
              <a:buSzPts val="1600"/>
              <a:buNone/>
              <a:defRPr sz="1600"/>
            </a:lvl9pPr>
          </a:lstStyle>
          <a:p/>
        </p:txBody>
      </p:sp>
      <p:pic>
        <p:nvPicPr>
          <p:cNvPr id="538" name="Google Shape;538;p52"/>
          <p:cNvPicPr preferRelativeResize="0"/>
          <p:nvPr/>
        </p:nvPicPr>
        <p:blipFill rotWithShape="1">
          <a:blip r:embed="rId2">
            <a:alphaModFix/>
          </a:blip>
          <a:srcRect b="0" l="0" r="0" t="0"/>
          <a:stretch/>
        </p:blipFill>
        <p:spPr>
          <a:xfrm>
            <a:off x="685800" y="203721"/>
            <a:ext cx="1330450" cy="605045"/>
          </a:xfrm>
          <a:prstGeom prst="rect">
            <a:avLst/>
          </a:prstGeom>
          <a:noFill/>
          <a:ln>
            <a:noFill/>
          </a:ln>
        </p:spPr>
      </p:pic>
      <p:pic>
        <p:nvPicPr>
          <p:cNvPr id="539" name="Google Shape;539;p52"/>
          <p:cNvPicPr preferRelativeResize="0"/>
          <p:nvPr/>
        </p:nvPicPr>
        <p:blipFill rotWithShape="1">
          <a:blip r:embed="rId3">
            <a:alphaModFix/>
          </a:blip>
          <a:srcRect b="0" l="0" r="0" t="0"/>
          <a:stretch/>
        </p:blipFill>
        <p:spPr>
          <a:xfrm>
            <a:off x="4826000" y="0"/>
            <a:ext cx="3238499" cy="5143500"/>
          </a:xfrm>
          <a:prstGeom prst="rect">
            <a:avLst/>
          </a:prstGeom>
          <a:noFill/>
          <a:ln>
            <a:noFill/>
          </a:ln>
        </p:spPr>
      </p:pic>
      <p:pic>
        <p:nvPicPr>
          <p:cNvPr id="540" name="Google Shape;540;p52"/>
          <p:cNvPicPr preferRelativeResize="0"/>
          <p:nvPr/>
        </p:nvPicPr>
        <p:blipFill rotWithShape="1">
          <a:blip r:embed="rId4">
            <a:alphaModFix/>
          </a:blip>
          <a:srcRect b="0" l="0" r="0" t="0"/>
          <a:stretch/>
        </p:blipFill>
        <p:spPr>
          <a:xfrm>
            <a:off x="0" y="0"/>
            <a:ext cx="6858000"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32" name="Shape 32"/>
        <p:cNvGrpSpPr/>
        <p:nvPr/>
      </p:nvGrpSpPr>
      <p:grpSpPr>
        <a:xfrm>
          <a:off x="0" y="0"/>
          <a:ext cx="0" cy="0"/>
          <a:chOff x="0" y="0"/>
          <a:chExt cx="0" cy="0"/>
        </a:xfrm>
      </p:grpSpPr>
      <p:sp>
        <p:nvSpPr>
          <p:cNvPr id="33" name="Google Shape;33;p6"/>
          <p:cNvSpPr/>
          <p:nvPr/>
        </p:nvSpPr>
        <p:spPr>
          <a:xfrm>
            <a:off x="0" y="0"/>
            <a:ext cx="6862500" cy="5143500"/>
          </a:xfrm>
          <a:prstGeom prst="rect">
            <a:avLst/>
          </a:prstGeom>
          <a:gradFill>
            <a:gsLst>
              <a:gs pos="0">
                <a:srgbClr val="1A1135">
                  <a:alpha val="67450"/>
                </a:srgbClr>
              </a:gs>
              <a:gs pos="50000">
                <a:srgbClr val="1A1135">
                  <a:alpha val="67450"/>
                </a:srgbClr>
              </a:gs>
              <a:gs pos="100000">
                <a:srgbClr val="1A1135">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 name="Google Shape;34;p6"/>
          <p:cNvPicPr preferRelativeResize="0"/>
          <p:nvPr/>
        </p:nvPicPr>
        <p:blipFill>
          <a:blip r:embed="rId2">
            <a:alphaModFix amt="50000"/>
          </a:blip>
          <a:stretch>
            <a:fillRect/>
          </a:stretch>
        </p:blipFill>
        <p:spPr>
          <a:xfrm>
            <a:off x="0" y="0"/>
            <a:ext cx="9144000" cy="5143500"/>
          </a:xfrm>
          <a:prstGeom prst="rect">
            <a:avLst/>
          </a:prstGeom>
          <a:noFill/>
          <a:ln>
            <a:noFill/>
          </a:ln>
        </p:spPr>
      </p:pic>
      <p:pic>
        <p:nvPicPr>
          <p:cNvPr id="35" name="Google Shape;35;p6"/>
          <p:cNvPicPr preferRelativeResize="0"/>
          <p:nvPr/>
        </p:nvPicPr>
        <p:blipFill rotWithShape="1">
          <a:blip r:embed="rId3">
            <a:alphaModFix/>
          </a:blip>
          <a:srcRect b="0" l="5320" r="0" t="0"/>
          <a:stretch/>
        </p:blipFill>
        <p:spPr>
          <a:xfrm>
            <a:off x="0" y="357876"/>
            <a:ext cx="6655800" cy="975100"/>
          </a:xfrm>
          <a:prstGeom prst="rect">
            <a:avLst/>
          </a:prstGeom>
          <a:noFill/>
          <a:ln>
            <a:noFill/>
          </a:ln>
        </p:spPr>
      </p:pic>
      <p:sp>
        <p:nvSpPr>
          <p:cNvPr id="36" name="Google Shape;36;p6"/>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 type="body"/>
          </p:nvPr>
        </p:nvSpPr>
        <p:spPr>
          <a:xfrm>
            <a:off x="457200" y="1499500"/>
            <a:ext cx="4401000" cy="3126900"/>
          </a:xfrm>
          <a:prstGeom prst="rect">
            <a:avLst/>
          </a:prstGeom>
        </p:spPr>
        <p:txBody>
          <a:bodyPr anchorCtr="0" anchor="t" bIns="0" lIns="0" spcFirstLastPara="1" rIns="0" wrap="square" tIns="0">
            <a:noAutofit/>
          </a:bodyPr>
          <a:lstStyle>
            <a:lvl1pPr indent="-342900" lvl="0" marL="457200" rtl="0">
              <a:spcBef>
                <a:spcPts val="600"/>
              </a:spcBef>
              <a:spcAft>
                <a:spcPts val="0"/>
              </a:spcAft>
              <a:buClr>
                <a:schemeClr val="lt2"/>
              </a:buClr>
              <a:buSzPts val="1800"/>
              <a:buChar char="✔"/>
              <a:defRPr/>
            </a:lvl1pPr>
            <a:lvl2pPr indent="-393700" lvl="1" marL="914400" rtl="0">
              <a:spcBef>
                <a:spcPts val="0"/>
              </a:spcBef>
              <a:spcAft>
                <a:spcPts val="0"/>
              </a:spcAft>
              <a:buSzPts val="2600"/>
              <a:buChar char="○"/>
              <a:defRPr/>
            </a:lvl2pPr>
            <a:lvl3pPr indent="-393700" lvl="2" marL="1371600" rtl="0">
              <a:spcBef>
                <a:spcPts val="0"/>
              </a:spcBef>
              <a:spcAft>
                <a:spcPts val="0"/>
              </a:spcAft>
              <a:buSzPts val="2600"/>
              <a:buChar char="■"/>
              <a:defRPr/>
            </a:lvl3pPr>
            <a:lvl4pPr indent="-393700" lvl="3" marL="1828800" rtl="0">
              <a:spcBef>
                <a:spcPts val="0"/>
              </a:spcBef>
              <a:spcAft>
                <a:spcPts val="0"/>
              </a:spcAft>
              <a:buSzPts val="2600"/>
              <a:buChar char="●"/>
              <a:defRPr/>
            </a:lvl4pPr>
            <a:lvl5pPr indent="-393700" lvl="4" marL="2286000" rtl="0">
              <a:spcBef>
                <a:spcPts val="0"/>
              </a:spcBef>
              <a:spcAft>
                <a:spcPts val="0"/>
              </a:spcAft>
              <a:buSzPts val="2600"/>
              <a:buChar char="○"/>
              <a:defRPr/>
            </a:lvl5pPr>
            <a:lvl6pPr indent="-393700" lvl="5" marL="2743200" rtl="0">
              <a:spcBef>
                <a:spcPts val="0"/>
              </a:spcBef>
              <a:spcAft>
                <a:spcPts val="0"/>
              </a:spcAft>
              <a:buSzPts val="2600"/>
              <a:buChar char="■"/>
              <a:defRPr/>
            </a:lvl6pPr>
            <a:lvl7pPr indent="-393700" lvl="6" marL="3200400" rtl="0">
              <a:spcBef>
                <a:spcPts val="0"/>
              </a:spcBef>
              <a:spcAft>
                <a:spcPts val="0"/>
              </a:spcAft>
              <a:buSzPts val="2600"/>
              <a:buChar char="●"/>
              <a:defRPr/>
            </a:lvl7pPr>
            <a:lvl8pPr indent="-393700" lvl="7" marL="3657600" rtl="0">
              <a:spcBef>
                <a:spcPts val="0"/>
              </a:spcBef>
              <a:spcAft>
                <a:spcPts val="0"/>
              </a:spcAft>
              <a:buSzPts val="2600"/>
              <a:buChar char="○"/>
              <a:defRPr/>
            </a:lvl8pPr>
            <a:lvl9pPr indent="-393700" lvl="8" marL="4114800" rtl="0">
              <a:spcBef>
                <a:spcPts val="0"/>
              </a:spcBef>
              <a:spcAft>
                <a:spcPts val="0"/>
              </a:spcAft>
              <a:buSzPts val="2600"/>
              <a:buChar char="■"/>
              <a:defRPr/>
            </a:lvl9pPr>
          </a:lstStyle>
          <a:p/>
        </p:txBody>
      </p:sp>
      <p:sp>
        <p:nvSpPr>
          <p:cNvPr id="38" name="Google Shape;38;p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9"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41" name="Google Shape;41;p7"/>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42" name="Google Shape;42;p7"/>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3" name="Google Shape;43;p7"/>
          <p:cNvSpPr txBox="1"/>
          <p:nvPr>
            <p:ph idx="1" type="body"/>
          </p:nvPr>
        </p:nvSpPr>
        <p:spPr>
          <a:xfrm>
            <a:off x="457200" y="1499500"/>
            <a:ext cx="3929700" cy="3126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44" name="Google Shape;44;p7"/>
          <p:cNvSpPr txBox="1"/>
          <p:nvPr>
            <p:ph idx="2" type="body"/>
          </p:nvPr>
        </p:nvSpPr>
        <p:spPr>
          <a:xfrm>
            <a:off x="4757101" y="1499500"/>
            <a:ext cx="3929700" cy="3126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45" name="Google Shape;45;p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6"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48" name="Google Shape;48;p8"/>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49" name="Google Shape;49;p8"/>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0" name="Google Shape;50;p8"/>
          <p:cNvSpPr txBox="1"/>
          <p:nvPr>
            <p:ph idx="1" type="body"/>
          </p:nvPr>
        </p:nvSpPr>
        <p:spPr>
          <a:xfrm>
            <a:off x="45720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51" name="Google Shape;51;p8"/>
          <p:cNvSpPr txBox="1"/>
          <p:nvPr>
            <p:ph idx="2" type="body"/>
          </p:nvPr>
        </p:nvSpPr>
        <p:spPr>
          <a:xfrm>
            <a:off x="331185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52" name="Google Shape;52;p8"/>
          <p:cNvSpPr txBox="1"/>
          <p:nvPr>
            <p:ph idx="3" type="body"/>
          </p:nvPr>
        </p:nvSpPr>
        <p:spPr>
          <a:xfrm>
            <a:off x="616650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53" name="Google Shape;53;p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56" name="Google Shape;56;p9"/>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57" name="Google Shape;57;p9"/>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8" name="Google Shape;58;p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grpSp>
        <p:nvGrpSpPr>
          <p:cNvPr id="60" name="Google Shape;60;p10"/>
          <p:cNvGrpSpPr/>
          <p:nvPr/>
        </p:nvGrpSpPr>
        <p:grpSpPr>
          <a:xfrm>
            <a:off x="1507075" y="4334225"/>
            <a:ext cx="6144575" cy="537750"/>
            <a:chOff x="1507075" y="4334225"/>
            <a:chExt cx="6144575" cy="537750"/>
          </a:xfrm>
        </p:grpSpPr>
        <p:pic>
          <p:nvPicPr>
            <p:cNvPr id="61" name="Google Shape;61;p10"/>
            <p:cNvPicPr preferRelativeResize="0"/>
            <p:nvPr/>
          </p:nvPicPr>
          <p:blipFill>
            <a:blip r:embed="rId2">
              <a:alphaModFix/>
            </a:blip>
            <a:stretch>
              <a:fillRect/>
            </a:stretch>
          </p:blipFill>
          <p:spPr>
            <a:xfrm>
              <a:off x="1507075" y="4334225"/>
              <a:ext cx="3986087" cy="529765"/>
            </a:xfrm>
            <a:prstGeom prst="rect">
              <a:avLst/>
            </a:prstGeom>
            <a:noFill/>
            <a:ln>
              <a:noFill/>
            </a:ln>
          </p:spPr>
        </p:pic>
        <p:pic>
          <p:nvPicPr>
            <p:cNvPr id="62" name="Google Shape;62;p10"/>
            <p:cNvPicPr preferRelativeResize="0"/>
            <p:nvPr/>
          </p:nvPicPr>
          <p:blipFill>
            <a:blip r:embed="rId2">
              <a:alphaModFix/>
            </a:blip>
            <a:stretch>
              <a:fillRect/>
            </a:stretch>
          </p:blipFill>
          <p:spPr>
            <a:xfrm flipH="1">
              <a:off x="3665564" y="4342210"/>
              <a:ext cx="3986087" cy="529765"/>
            </a:xfrm>
            <a:prstGeom prst="rect">
              <a:avLst/>
            </a:prstGeom>
            <a:noFill/>
            <a:ln>
              <a:noFill/>
            </a:ln>
          </p:spPr>
        </p:pic>
      </p:grpSp>
      <p:pic>
        <p:nvPicPr>
          <p:cNvPr id="63" name="Google Shape;63;p10"/>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64" name="Google Shape;64;p10"/>
          <p:cNvSpPr txBox="1"/>
          <p:nvPr>
            <p:ph idx="1" type="body"/>
          </p:nvPr>
        </p:nvSpPr>
        <p:spPr>
          <a:xfrm>
            <a:off x="1646175" y="4386854"/>
            <a:ext cx="5851500" cy="393600"/>
          </a:xfrm>
          <a:prstGeom prst="rect">
            <a:avLst/>
          </a:prstGeom>
        </p:spPr>
        <p:txBody>
          <a:bodyPr anchorCtr="0" anchor="ctr" bIns="0" lIns="0" spcFirstLastPara="1" rIns="0" wrap="square" tIns="0">
            <a:noAutofit/>
          </a:bodyPr>
          <a:lstStyle>
            <a:lvl1pPr indent="-228600" lvl="0" marL="457200" rtl="0" algn="ctr">
              <a:lnSpc>
                <a:spcPct val="90000"/>
              </a:lnSpc>
              <a:spcBef>
                <a:spcPts val="360"/>
              </a:spcBef>
              <a:spcAft>
                <a:spcPts val="0"/>
              </a:spcAft>
              <a:buClr>
                <a:schemeClr val="dk2"/>
              </a:buClr>
              <a:buSzPts val="1600"/>
              <a:buNone/>
              <a:defRPr sz="1600">
                <a:solidFill>
                  <a:schemeClr val="dk2"/>
                </a:solidFill>
              </a:defRPr>
            </a:lvl1pPr>
          </a:lstStyle>
          <a:p/>
        </p:txBody>
      </p:sp>
      <p:sp>
        <p:nvSpPr>
          <p:cNvPr id="65" name="Google Shape;65;p1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theme" Target="../theme/theme3.xml"/><Relationship Id="rId14" Type="http://schemas.openxmlformats.org/officeDocument/2006/relationships/slideLayout" Target="../slideLayouts/slideLayout4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2"/>
            </a:gs>
            <a:gs pos="100000">
              <a:schemeClr val="accent1"/>
            </a:gs>
          </a:gsLst>
          <a:lin ang="2700006"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65250"/>
            <a:ext cx="5868600" cy="7518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p:txBody>
      </p:sp>
      <p:sp>
        <p:nvSpPr>
          <p:cNvPr id="7" name="Google Shape;7;p1"/>
          <p:cNvSpPr txBox="1"/>
          <p:nvPr>
            <p:ph idx="1" type="body"/>
          </p:nvPr>
        </p:nvSpPr>
        <p:spPr>
          <a:xfrm>
            <a:off x="457200" y="1499500"/>
            <a:ext cx="8229600" cy="3126900"/>
          </a:xfrm>
          <a:prstGeom prst="rect">
            <a:avLst/>
          </a:prstGeom>
          <a:noFill/>
          <a:ln>
            <a:noFill/>
          </a:ln>
          <a:effectLst>
            <a:outerShdw blurRad="42863" rotWithShape="0" algn="bl" dir="5400000" dist="9525">
              <a:schemeClr val="dk1">
                <a:alpha val="20000"/>
              </a:schemeClr>
            </a:outerShdw>
          </a:effectLst>
        </p:spPr>
        <p:txBody>
          <a:bodyPr anchorCtr="0" anchor="t" bIns="0" lIns="0" spcFirstLastPara="1" rIns="0" wrap="square" tIns="0">
            <a:noAutofit/>
          </a:bodyPr>
          <a:lstStyle>
            <a:lvl1pPr indent="-342900" lvl="0" marL="457200" rtl="0">
              <a:lnSpc>
                <a:spcPct val="115000"/>
              </a:lnSpc>
              <a:spcBef>
                <a:spcPts val="600"/>
              </a:spcBef>
              <a:spcAft>
                <a:spcPts val="0"/>
              </a:spcAft>
              <a:buClr>
                <a:schemeClr val="dk1"/>
              </a:buClr>
              <a:buSzPts val="1800"/>
              <a:buFont typeface="Patrick Hand"/>
              <a:buChar char="✔"/>
              <a:defRPr sz="2600">
                <a:solidFill>
                  <a:schemeClr val="lt1"/>
                </a:solidFill>
                <a:latin typeface="Patrick Hand"/>
                <a:ea typeface="Patrick Hand"/>
                <a:cs typeface="Patrick Hand"/>
                <a:sym typeface="Patrick Hand"/>
              </a:defRPr>
            </a:lvl1pPr>
            <a:lvl2pPr indent="-393700" lvl="1" marL="9144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2pPr>
            <a:lvl3pPr indent="-393700" lvl="2" marL="13716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3pPr>
            <a:lvl4pPr indent="-393700" lvl="3" marL="18288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4pPr>
            <a:lvl5pPr indent="-393700" lvl="4" marL="22860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5pPr>
            <a:lvl6pPr indent="-393700" lvl="5" marL="27432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6pPr>
            <a:lvl7pPr indent="-393700" lvl="6" marL="32004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7pPr>
            <a:lvl8pPr indent="-393700" lvl="7" marL="36576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8pPr>
            <a:lvl9pPr indent="-393700" lvl="8" marL="41148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9pPr>
          </a:lstStyle>
          <a:p/>
        </p:txBody>
      </p:sp>
      <p:sp>
        <p:nvSpPr>
          <p:cNvPr id="8" name="Google Shape;8;p1"/>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300">
                <a:solidFill>
                  <a:schemeClr val="dk1"/>
                </a:solidFill>
                <a:latin typeface="Caveat Brush"/>
                <a:ea typeface="Caveat Brush"/>
                <a:cs typeface="Caveat Brush"/>
                <a:sym typeface="Caveat Brush"/>
              </a:defRPr>
            </a:lvl1pPr>
            <a:lvl2pPr lvl="1" rtl="0" algn="r">
              <a:buNone/>
              <a:defRPr sz="1300">
                <a:solidFill>
                  <a:schemeClr val="dk1"/>
                </a:solidFill>
                <a:latin typeface="Caveat Brush"/>
                <a:ea typeface="Caveat Brush"/>
                <a:cs typeface="Caveat Brush"/>
                <a:sym typeface="Caveat Brush"/>
              </a:defRPr>
            </a:lvl2pPr>
            <a:lvl3pPr lvl="2" rtl="0" algn="r">
              <a:buNone/>
              <a:defRPr sz="1300">
                <a:solidFill>
                  <a:schemeClr val="dk1"/>
                </a:solidFill>
                <a:latin typeface="Caveat Brush"/>
                <a:ea typeface="Caveat Brush"/>
                <a:cs typeface="Caveat Brush"/>
                <a:sym typeface="Caveat Brush"/>
              </a:defRPr>
            </a:lvl3pPr>
            <a:lvl4pPr lvl="3" rtl="0" algn="r">
              <a:buNone/>
              <a:defRPr sz="1300">
                <a:solidFill>
                  <a:schemeClr val="dk1"/>
                </a:solidFill>
                <a:latin typeface="Caveat Brush"/>
                <a:ea typeface="Caveat Brush"/>
                <a:cs typeface="Caveat Brush"/>
                <a:sym typeface="Caveat Brush"/>
              </a:defRPr>
            </a:lvl4pPr>
            <a:lvl5pPr lvl="4" rtl="0" algn="r">
              <a:buNone/>
              <a:defRPr sz="1300">
                <a:solidFill>
                  <a:schemeClr val="dk1"/>
                </a:solidFill>
                <a:latin typeface="Caveat Brush"/>
                <a:ea typeface="Caveat Brush"/>
                <a:cs typeface="Caveat Brush"/>
                <a:sym typeface="Caveat Brush"/>
              </a:defRPr>
            </a:lvl5pPr>
            <a:lvl6pPr lvl="5" rtl="0" algn="r">
              <a:buNone/>
              <a:defRPr sz="1300">
                <a:solidFill>
                  <a:schemeClr val="dk1"/>
                </a:solidFill>
                <a:latin typeface="Caveat Brush"/>
                <a:ea typeface="Caveat Brush"/>
                <a:cs typeface="Caveat Brush"/>
                <a:sym typeface="Caveat Brush"/>
              </a:defRPr>
            </a:lvl6pPr>
            <a:lvl7pPr lvl="6" rtl="0" algn="r">
              <a:buNone/>
              <a:defRPr sz="1300">
                <a:solidFill>
                  <a:schemeClr val="dk1"/>
                </a:solidFill>
                <a:latin typeface="Caveat Brush"/>
                <a:ea typeface="Caveat Brush"/>
                <a:cs typeface="Caveat Brush"/>
                <a:sym typeface="Caveat Brush"/>
              </a:defRPr>
            </a:lvl7pPr>
            <a:lvl8pPr lvl="7" rtl="0" algn="r">
              <a:buNone/>
              <a:defRPr sz="1300">
                <a:solidFill>
                  <a:schemeClr val="dk1"/>
                </a:solidFill>
                <a:latin typeface="Caveat Brush"/>
                <a:ea typeface="Caveat Brush"/>
                <a:cs typeface="Caveat Brush"/>
                <a:sym typeface="Caveat Brush"/>
              </a:defRPr>
            </a:lvl8pPr>
            <a:lvl9pPr lvl="8" rtl="0" algn="r">
              <a:buNone/>
              <a:defRPr sz="1300">
                <a:solidFill>
                  <a:schemeClr val="dk1"/>
                </a:solidFill>
                <a:latin typeface="Caveat Brush"/>
                <a:ea typeface="Caveat Brush"/>
                <a:cs typeface="Caveat Brush"/>
                <a:sym typeface="Caveat Brush"/>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2" name="Shape 112"/>
        <p:cNvGrpSpPr/>
        <p:nvPr/>
      </p:nvGrpSpPr>
      <p:grpSpPr>
        <a:xfrm>
          <a:off x="0" y="0"/>
          <a:ext cx="0" cy="0"/>
          <a:chOff x="0" y="0"/>
          <a:chExt cx="0" cy="0"/>
        </a:xfrm>
      </p:grpSpPr>
      <p:sp>
        <p:nvSpPr>
          <p:cNvPr id="113" name="Google Shape;113;p14"/>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marR="0" rtl="0" algn="ctr">
              <a:lnSpc>
                <a:spcPct val="90000"/>
              </a:lnSpc>
              <a:spcBef>
                <a:spcPts val="0"/>
              </a:spcBef>
              <a:spcAft>
                <a:spcPts val="0"/>
              </a:spcAft>
              <a:buClr>
                <a:srgbClr val="262626"/>
              </a:buClr>
              <a:buSzPts val="2100"/>
              <a:buFont typeface="Gill Sans"/>
              <a:buNone/>
              <a:defRPr b="0" i="0" sz="2100" u="none" cap="none" strike="noStrike">
                <a:solidFill>
                  <a:srgbClr val="262626"/>
                </a:solidFill>
                <a:latin typeface="Gill Sans"/>
                <a:ea typeface="Gill Sans"/>
                <a:cs typeface="Gill Sans"/>
                <a:sym typeface="Gill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4" name="Google Shape;114;p14"/>
          <p:cNvSpPr txBox="1"/>
          <p:nvPr>
            <p:ph idx="1" type="body"/>
          </p:nvPr>
        </p:nvSpPr>
        <p:spPr>
          <a:xfrm>
            <a:off x="1673352" y="1978533"/>
            <a:ext cx="5797296" cy="2326487"/>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100000"/>
              </a:lnSpc>
              <a:spcBef>
                <a:spcPts val="800"/>
              </a:spcBef>
              <a:spcAft>
                <a:spcPts val="0"/>
              </a:spcAft>
              <a:buClr>
                <a:schemeClr val="accent2"/>
              </a:buClr>
              <a:buSzPts val="1400"/>
              <a:buFont typeface="Arial"/>
              <a:buChar char="•"/>
              <a:defRPr b="0" i="0" sz="1400" u="none" cap="none" strike="noStrike">
                <a:solidFill>
                  <a:srgbClr val="262626"/>
                </a:solidFill>
                <a:latin typeface="Gill Sans"/>
                <a:ea typeface="Gill Sans"/>
                <a:cs typeface="Gill Sans"/>
                <a:sym typeface="Gill Sans"/>
              </a:defRPr>
            </a:lvl1pPr>
            <a:lvl2pPr indent="-304800" lvl="1" marL="9144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2pPr>
            <a:lvl3pPr indent="-304800" lvl="2" marL="13716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3pPr>
            <a:lvl4pPr indent="-304800" lvl="3" marL="18288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4pPr>
            <a:lvl5pPr indent="-304800" lvl="4" marL="22860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5pPr>
            <a:lvl6pPr indent="-304800" lvl="5" marL="27432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6pPr>
            <a:lvl7pPr indent="-304800" lvl="6" marL="32004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7pPr>
            <a:lvl8pPr indent="-304800" lvl="7" marL="36576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8pPr>
            <a:lvl9pPr indent="-304800" lvl="8" marL="41148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9pPr>
          </a:lstStyle>
          <a:p/>
        </p:txBody>
      </p:sp>
      <p:sp>
        <p:nvSpPr>
          <p:cNvPr id="115" name="Google Shape;115;p14"/>
          <p:cNvSpPr txBox="1"/>
          <p:nvPr>
            <p:ph idx="10" type="dt"/>
          </p:nvPr>
        </p:nvSpPr>
        <p:spPr>
          <a:xfrm>
            <a:off x="5866072" y="4679112"/>
            <a:ext cx="2065310" cy="242976"/>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9pPr>
          </a:lstStyle>
          <a:p/>
        </p:txBody>
      </p:sp>
      <p:sp>
        <p:nvSpPr>
          <p:cNvPr id="116" name="Google Shape;116;p14"/>
          <p:cNvSpPr txBox="1"/>
          <p:nvPr>
            <p:ph idx="11" type="ftr"/>
          </p:nvPr>
        </p:nvSpPr>
        <p:spPr>
          <a:xfrm>
            <a:off x="1200150" y="4677156"/>
            <a:ext cx="4425892" cy="24003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100"/>
              <a:buNone/>
              <a:defRPr b="0" i="0" sz="1400" u="none" cap="none" strike="noStrike">
                <a:solidFill>
                  <a:schemeClr val="dk1"/>
                </a:solidFill>
                <a:latin typeface="Gill Sans"/>
                <a:ea typeface="Gill Sans"/>
                <a:cs typeface="Gill Sans"/>
                <a:sym typeface="Gill Sans"/>
              </a:defRPr>
            </a:lvl9pPr>
          </a:lstStyle>
          <a:p/>
        </p:txBody>
      </p:sp>
      <p:sp>
        <p:nvSpPr>
          <p:cNvPr id="117" name="Google Shape;117;p14"/>
          <p:cNvSpPr/>
          <p:nvPr>
            <p:ph idx="12" type="sldNum"/>
          </p:nvPr>
        </p:nvSpPr>
        <p:spPr>
          <a:xfrm>
            <a:off x="8069192" y="4663440"/>
            <a:ext cx="274320" cy="274320"/>
          </a:xfrm>
          <a:prstGeom prst="ellipse">
            <a:avLst/>
          </a:prstGeom>
          <a:solidFill>
            <a:srgbClr val="1D1D1D">
              <a:alpha val="69803"/>
            </a:srgbClr>
          </a:solidFill>
          <a:ln>
            <a:noFill/>
          </a:ln>
        </p:spPr>
        <p:txBody>
          <a:bodyPr anchorCtr="0" anchor="ctr" bIns="34275" lIns="13700" spcFirstLastPara="1" rIns="13700" wrap="square" tIns="34275">
            <a:noAutofit/>
          </a:bodyPr>
          <a:lstStyle>
            <a:lvl1pPr indent="0" lvl="0" marL="0" marR="0" rtl="0" algn="ctr">
              <a:spcBef>
                <a:spcPts val="0"/>
              </a:spcBef>
              <a:buNone/>
              <a:defRPr b="0" i="0" sz="8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8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8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8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8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8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8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8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189" name="Shape 189"/>
        <p:cNvGrpSpPr/>
        <p:nvPr/>
      </p:nvGrpSpPr>
      <p:grpSpPr>
        <a:xfrm>
          <a:off x="0" y="0"/>
          <a:ext cx="0" cy="0"/>
          <a:chOff x="0" y="0"/>
          <a:chExt cx="0" cy="0"/>
        </a:xfrm>
      </p:grpSpPr>
      <p:sp>
        <p:nvSpPr>
          <p:cNvPr id="190" name="Google Shape;190;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191" name="Google Shape;191;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rtl="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192" name="Google Shape;192;p2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Nunito"/>
                <a:ea typeface="Nunito"/>
                <a:cs typeface="Nunito"/>
                <a:sym typeface="Nunito"/>
              </a:defRPr>
            </a:lvl1pPr>
            <a:lvl2pPr lvl="1" rtl="0" algn="r">
              <a:buNone/>
              <a:defRPr sz="900">
                <a:solidFill>
                  <a:schemeClr val="dk2"/>
                </a:solidFill>
                <a:latin typeface="Nunito"/>
                <a:ea typeface="Nunito"/>
                <a:cs typeface="Nunito"/>
                <a:sym typeface="Nunito"/>
              </a:defRPr>
            </a:lvl2pPr>
            <a:lvl3pPr lvl="2" rtl="0" algn="r">
              <a:buNone/>
              <a:defRPr sz="900">
                <a:solidFill>
                  <a:schemeClr val="dk2"/>
                </a:solidFill>
                <a:latin typeface="Nunito"/>
                <a:ea typeface="Nunito"/>
                <a:cs typeface="Nunito"/>
                <a:sym typeface="Nunito"/>
              </a:defRPr>
            </a:lvl3pPr>
            <a:lvl4pPr lvl="3" rtl="0" algn="r">
              <a:buNone/>
              <a:defRPr sz="900">
                <a:solidFill>
                  <a:schemeClr val="dk2"/>
                </a:solidFill>
                <a:latin typeface="Nunito"/>
                <a:ea typeface="Nunito"/>
                <a:cs typeface="Nunito"/>
                <a:sym typeface="Nunito"/>
              </a:defRPr>
            </a:lvl4pPr>
            <a:lvl5pPr lvl="4" rtl="0" algn="r">
              <a:buNone/>
              <a:defRPr sz="900">
                <a:solidFill>
                  <a:schemeClr val="dk2"/>
                </a:solidFill>
                <a:latin typeface="Nunito"/>
                <a:ea typeface="Nunito"/>
                <a:cs typeface="Nunito"/>
                <a:sym typeface="Nunito"/>
              </a:defRPr>
            </a:lvl5pPr>
            <a:lvl6pPr lvl="5" rtl="0" algn="r">
              <a:buNone/>
              <a:defRPr sz="900">
                <a:solidFill>
                  <a:schemeClr val="dk2"/>
                </a:solidFill>
                <a:latin typeface="Nunito"/>
                <a:ea typeface="Nunito"/>
                <a:cs typeface="Nunito"/>
                <a:sym typeface="Nunito"/>
              </a:defRPr>
            </a:lvl6pPr>
            <a:lvl7pPr lvl="6" rtl="0" algn="r">
              <a:buNone/>
              <a:defRPr sz="900">
                <a:solidFill>
                  <a:schemeClr val="dk2"/>
                </a:solidFill>
                <a:latin typeface="Nunito"/>
                <a:ea typeface="Nunito"/>
                <a:cs typeface="Nunito"/>
                <a:sym typeface="Nunito"/>
              </a:defRPr>
            </a:lvl7pPr>
            <a:lvl8pPr lvl="7" rtl="0" algn="r">
              <a:buNone/>
              <a:defRPr sz="900">
                <a:solidFill>
                  <a:schemeClr val="dk2"/>
                </a:solidFill>
                <a:latin typeface="Nunito"/>
                <a:ea typeface="Nunito"/>
                <a:cs typeface="Nunito"/>
                <a:sym typeface="Nunito"/>
              </a:defRPr>
            </a:lvl8pPr>
            <a:lvl9pPr lvl="8" rtl="0"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sp>
        <p:nvSpPr>
          <p:cNvPr id="458" name="Google Shape;458;p38"/>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9pPr>
          </a:lstStyle>
          <a:p/>
        </p:txBody>
      </p:sp>
      <p:sp>
        <p:nvSpPr>
          <p:cNvPr id="459" name="Google Shape;459;p38"/>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298450" lvl="1" marL="9144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15000"/>
              </a:lnSpc>
              <a:spcBef>
                <a:spcPts val="1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15000"/>
              </a:lnSpc>
              <a:spcBef>
                <a:spcPts val="1200"/>
              </a:spcBef>
              <a:spcAft>
                <a:spcPts val="120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460" name="Google Shape;460;p38"/>
          <p:cNvSpPr txBox="1"/>
          <p:nvPr>
            <p:ph idx="12" type="sldNum"/>
          </p:nvPr>
        </p:nvSpPr>
        <p:spPr>
          <a:xfrm>
            <a:off x="8472458"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hyperlink" Target="https://cwdc.colorado.gov/" TargetMode="External"/><Relationship Id="rId5" Type="http://schemas.openxmlformats.org/officeDocument/2006/relationships/hyperlink" Target="https://www.mycoloradojourney.com/journey" TargetMode="External"/><Relationship Id="rId6" Type="http://schemas.openxmlformats.org/officeDocument/2006/relationships/hyperlink" Target="https://cwdc.colorado.gov/resources/colorado-talent-pipeline-report" TargetMode="External"/><Relationship Id="rId7" Type="http://schemas.openxmlformats.org/officeDocument/2006/relationships/hyperlink" Target="https://www.bls.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hyperlink" Target="https://www.jeffcopublicschools.org/programs/career_college_pathways/jeffco_career_links" TargetMode="External"/><Relationship Id="rId4" Type="http://schemas.openxmlformats.org/officeDocument/2006/relationships/image" Target="../media/image36.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hyperlink" Target="https://www.jeffcopublicschools.org/cms/One.aspx?portalId=627965&amp;pageId=11637062" TargetMode="External"/><Relationship Id="rId5" Type="http://schemas.openxmlformats.org/officeDocument/2006/relationships/hyperlink" Target="https://docs.google.com/document/d/10Sy887IZH744psxhu4dlBUY5fupZN_b7aBR16bDr0uk/edit?usp=sharing" TargetMode="External"/><Relationship Id="rId6" Type="http://schemas.openxmlformats.org/officeDocument/2006/relationships/hyperlink" Target="https://secure2.jeffco.k12.co.us/postsecondary/" TargetMode="External"/><Relationship Id="rId7"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9.gif"/><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hyperlink" Target="https://fairtest.org/university/optional" TargetMode="External"/><Relationship Id="rId7" Type="http://schemas.openxmlformats.org/officeDocument/2006/relationships/image" Target="../media/image52.jpg"/><Relationship Id="rId8"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7.jpg"/><Relationship Id="rId4" Type="http://schemas.openxmlformats.org/officeDocument/2006/relationships/hyperlink" Target="http://www.sabgacollegeconsulting.com/" TargetMode="External"/><Relationship Id="rId5" Type="http://schemas.openxmlformats.org/officeDocument/2006/relationships/hyperlink" Target="http://www.sabgacollegeconsulting.com/" TargetMode="External"/><Relationship Id="rId6" Type="http://schemas.openxmlformats.org/officeDocument/2006/relationships/hyperlink" Target="mailto:stephanie@sabgacollegeconsulting.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hyperlink" Target="https://www.jeffcogifted.org/planning-for-high-school--beyond-webinar-1-13-21.html" TargetMode="External"/><Relationship Id="rId5" Type="http://schemas.openxmlformats.org/officeDocument/2006/relationships/hyperlink" Target="https://www.jeffcogifted.org" TargetMode="External"/><Relationship Id="rId6" Type="http://schemas.openxmlformats.org/officeDocument/2006/relationships/hyperlink" Target="https://www.facebook.com/JeffcoGift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hyperlink" Target="https://www.jeffcopublicschools.org/programs/gifted_talented/gt_center_schools/g_t_contact_by_schoo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hyperlink" Target="mailto:bethomps@jeffco.k12.co.us" TargetMode="External"/><Relationship Id="rId4" Type="http://schemas.openxmlformats.org/officeDocument/2006/relationships/hyperlink" Target="mailto:joellen.kramer@jeffco.k12.co.us" TargetMode="External"/><Relationship Id="rId5" Type="http://schemas.openxmlformats.org/officeDocument/2006/relationships/hyperlink" Target="mailto:merinda.sautel@jeffco.k12.co.us" TargetMode="External"/><Relationship Id="rId6" Type="http://schemas.openxmlformats.org/officeDocument/2006/relationships/hyperlink" Target="mailto:holly.davis@jeffco.k12.co.u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3"/>
          <p:cNvSpPr txBox="1"/>
          <p:nvPr>
            <p:ph type="ctrTitle"/>
          </p:nvPr>
        </p:nvSpPr>
        <p:spPr>
          <a:xfrm>
            <a:off x="487475" y="1646250"/>
            <a:ext cx="5985900" cy="1851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Planning</a:t>
            </a:r>
            <a:r>
              <a:rPr b="1" lang="en">
                <a:latin typeface="Nunito"/>
                <a:ea typeface="Nunito"/>
                <a:cs typeface="Nunito"/>
                <a:sym typeface="Nunito"/>
              </a:rPr>
              <a:t> For High School and Beyond</a:t>
            </a:r>
            <a:endParaRPr b="1">
              <a:latin typeface="Nunito"/>
              <a:ea typeface="Nunito"/>
              <a:cs typeface="Nunito"/>
              <a:sym typeface="Nunito"/>
            </a:endParaRPr>
          </a:p>
        </p:txBody>
      </p:sp>
      <p:sp>
        <p:nvSpPr>
          <p:cNvPr id="546" name="Google Shape;546;p53"/>
          <p:cNvSpPr/>
          <p:nvPr/>
        </p:nvSpPr>
        <p:spPr>
          <a:xfrm>
            <a:off x="-20850" y="225425"/>
            <a:ext cx="9185700" cy="107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547" name="Google Shape;547;p53"/>
          <p:cNvPicPr preferRelativeResize="0"/>
          <p:nvPr/>
        </p:nvPicPr>
        <p:blipFill>
          <a:blip r:embed="rId3">
            <a:alphaModFix/>
          </a:blip>
          <a:stretch>
            <a:fillRect/>
          </a:stretch>
        </p:blipFill>
        <p:spPr>
          <a:xfrm>
            <a:off x="2264612" y="273050"/>
            <a:ext cx="4614775" cy="979100"/>
          </a:xfrm>
          <a:prstGeom prst="rect">
            <a:avLst/>
          </a:prstGeom>
          <a:noFill/>
          <a:ln>
            <a:noFill/>
          </a:ln>
        </p:spPr>
      </p:pic>
      <p:pic>
        <p:nvPicPr>
          <p:cNvPr id="548" name="Google Shape;548;p53"/>
          <p:cNvPicPr preferRelativeResize="0"/>
          <p:nvPr/>
        </p:nvPicPr>
        <p:blipFill>
          <a:blip r:embed="rId4">
            <a:alphaModFix/>
          </a:blip>
          <a:stretch>
            <a:fillRect/>
          </a:stretch>
        </p:blipFill>
        <p:spPr>
          <a:xfrm>
            <a:off x="6186524" y="1509725"/>
            <a:ext cx="2957475" cy="1971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2"/>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sz="9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pic>
        <p:nvPicPr>
          <p:cNvPr id="611" name="Google Shape;611;p62"/>
          <p:cNvPicPr preferRelativeResize="0"/>
          <p:nvPr/>
        </p:nvPicPr>
        <p:blipFill>
          <a:blip r:embed="rId3">
            <a:alphaModFix/>
          </a:blip>
          <a:stretch>
            <a:fillRect/>
          </a:stretch>
        </p:blipFill>
        <p:spPr>
          <a:xfrm>
            <a:off x="1324625" y="229275"/>
            <a:ext cx="6617427" cy="39941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3"/>
          <p:cNvSpPr txBox="1"/>
          <p:nvPr>
            <p:ph type="title"/>
          </p:nvPr>
        </p:nvSpPr>
        <p:spPr>
          <a:xfrm>
            <a:off x="366850" y="196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Career and College Readiness </a:t>
            </a:r>
            <a:endParaRPr/>
          </a:p>
        </p:txBody>
      </p:sp>
      <p:sp>
        <p:nvSpPr>
          <p:cNvPr id="617" name="Google Shape;617;p63"/>
          <p:cNvSpPr txBox="1"/>
          <p:nvPr>
            <p:ph idx="4294967295" type="sldNum"/>
          </p:nvPr>
        </p:nvSpPr>
        <p:spPr>
          <a:xfrm>
            <a:off x="8556784" y="4749851"/>
            <a:ext cx="548700" cy="3936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fld id="{00000000-1234-1234-1234-123412341234}" type="slidenum">
              <a:rPr lang="en"/>
              <a:t>‹#›</a:t>
            </a:fld>
            <a:endParaRPr/>
          </a:p>
        </p:txBody>
      </p:sp>
      <p:pic>
        <p:nvPicPr>
          <p:cNvPr id="618" name="Google Shape;618;p63"/>
          <p:cNvPicPr preferRelativeResize="0"/>
          <p:nvPr/>
        </p:nvPicPr>
        <p:blipFill>
          <a:blip r:embed="rId3">
            <a:alphaModFix/>
          </a:blip>
          <a:stretch>
            <a:fillRect/>
          </a:stretch>
        </p:blipFill>
        <p:spPr>
          <a:xfrm>
            <a:off x="706800" y="958445"/>
            <a:ext cx="3676715" cy="3570656"/>
          </a:xfrm>
          <a:prstGeom prst="rect">
            <a:avLst/>
          </a:prstGeom>
          <a:noFill/>
          <a:ln>
            <a:noFill/>
          </a:ln>
        </p:spPr>
      </p:pic>
      <p:sp>
        <p:nvSpPr>
          <p:cNvPr id="619" name="Google Shape;619;p63"/>
          <p:cNvSpPr txBox="1"/>
          <p:nvPr>
            <p:ph idx="1" type="body"/>
          </p:nvPr>
        </p:nvSpPr>
        <p:spPr>
          <a:xfrm>
            <a:off x="4435125" y="1138225"/>
            <a:ext cx="4049400" cy="30801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lang="en" sz="2000"/>
              <a:t>“Career and technical education (CTE) is an educational strategy for providing young people with the </a:t>
            </a:r>
            <a:r>
              <a:rPr lang="en" sz="2000">
                <a:solidFill>
                  <a:srgbClr val="9900FF"/>
                </a:solidFill>
              </a:rPr>
              <a:t>academic, technical, and employability skills</a:t>
            </a:r>
            <a:r>
              <a:rPr lang="en" sz="2000"/>
              <a:t> and knowledge to pursue postsecondary training or higher education and enter a career field prepared for ongoing learning”</a:t>
            </a:r>
            <a:endParaRPr sz="2000"/>
          </a:p>
          <a:p>
            <a:pPr indent="0" lvl="0" marL="0" rtl="0" algn="r">
              <a:spcBef>
                <a:spcPts val="800"/>
              </a:spcBef>
              <a:spcAft>
                <a:spcPts val="0"/>
              </a:spcAft>
              <a:buNone/>
            </a:pPr>
            <a:r>
              <a:rPr lang="en" sz="1200"/>
              <a:t>~Partnership for 21st Century Skills</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4"/>
          <p:cNvSpPr txBox="1"/>
          <p:nvPr>
            <p:ph type="title"/>
          </p:nvPr>
        </p:nvSpPr>
        <p:spPr>
          <a:xfrm>
            <a:off x="628650" y="273850"/>
            <a:ext cx="38844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500"/>
              <a:t>Top Areas for Jobs in Colorado</a:t>
            </a:r>
            <a:endParaRPr sz="3500"/>
          </a:p>
        </p:txBody>
      </p:sp>
      <p:pic>
        <p:nvPicPr>
          <p:cNvPr id="625" name="Google Shape;625;p64"/>
          <p:cNvPicPr preferRelativeResize="0"/>
          <p:nvPr/>
        </p:nvPicPr>
        <p:blipFill>
          <a:blip r:embed="rId3">
            <a:alphaModFix/>
          </a:blip>
          <a:stretch>
            <a:fillRect/>
          </a:stretch>
        </p:blipFill>
        <p:spPr>
          <a:xfrm>
            <a:off x="4933225" y="322900"/>
            <a:ext cx="3325725" cy="4282950"/>
          </a:xfrm>
          <a:prstGeom prst="rect">
            <a:avLst/>
          </a:prstGeom>
          <a:noFill/>
          <a:ln>
            <a:noFill/>
          </a:ln>
        </p:spPr>
      </p:pic>
      <p:sp>
        <p:nvSpPr>
          <p:cNvPr id="626" name="Google Shape;626;p64"/>
          <p:cNvSpPr txBox="1"/>
          <p:nvPr>
            <p:ph idx="1" type="body"/>
          </p:nvPr>
        </p:nvSpPr>
        <p:spPr>
          <a:xfrm>
            <a:off x="813150" y="1446125"/>
            <a:ext cx="3261600" cy="3067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900"/>
              <a:t>Employment Resources:</a:t>
            </a:r>
            <a:endParaRPr sz="1900"/>
          </a:p>
          <a:p>
            <a:pPr indent="-349250" lvl="0" marL="457200" rtl="0" algn="l">
              <a:spcBef>
                <a:spcPts val="800"/>
              </a:spcBef>
              <a:spcAft>
                <a:spcPts val="0"/>
              </a:spcAft>
              <a:buSzPts val="1900"/>
              <a:buChar char="•"/>
            </a:pPr>
            <a:r>
              <a:rPr lang="en" sz="1900" u="sng">
                <a:solidFill>
                  <a:schemeClr val="hlink"/>
                </a:solidFill>
                <a:hlinkClick r:id="rId4"/>
              </a:rPr>
              <a:t>Colorado Workforce and Development</a:t>
            </a:r>
            <a:r>
              <a:rPr lang="en" sz="1900"/>
              <a:t> </a:t>
            </a:r>
            <a:endParaRPr sz="1900"/>
          </a:p>
          <a:p>
            <a:pPr indent="-349250" lvl="0" marL="457200" rtl="0" algn="l">
              <a:spcBef>
                <a:spcPts val="0"/>
              </a:spcBef>
              <a:spcAft>
                <a:spcPts val="0"/>
              </a:spcAft>
              <a:buSzPts val="1900"/>
              <a:buChar char="•"/>
            </a:pPr>
            <a:r>
              <a:rPr lang="en" sz="1900" u="sng">
                <a:solidFill>
                  <a:schemeClr val="hlink"/>
                </a:solidFill>
                <a:hlinkClick r:id="rId5"/>
              </a:rPr>
              <a:t>My Colorado Journey</a:t>
            </a:r>
            <a:endParaRPr sz="1900"/>
          </a:p>
          <a:p>
            <a:pPr indent="-349250" lvl="0" marL="457200" rtl="0" algn="l">
              <a:spcBef>
                <a:spcPts val="0"/>
              </a:spcBef>
              <a:spcAft>
                <a:spcPts val="0"/>
              </a:spcAft>
              <a:buSzPts val="1900"/>
              <a:buChar char="•"/>
            </a:pPr>
            <a:r>
              <a:rPr lang="en" sz="1900" u="sng">
                <a:solidFill>
                  <a:schemeClr val="hlink"/>
                </a:solidFill>
                <a:hlinkClick r:id="rId6"/>
              </a:rPr>
              <a:t>2021 Talent Pipeline Report</a:t>
            </a:r>
            <a:endParaRPr sz="1900"/>
          </a:p>
          <a:p>
            <a:pPr indent="-349250" lvl="0" marL="457200" rtl="0" algn="l">
              <a:spcBef>
                <a:spcPts val="0"/>
              </a:spcBef>
              <a:spcAft>
                <a:spcPts val="0"/>
              </a:spcAft>
              <a:buSzPts val="1900"/>
              <a:buChar char="•"/>
            </a:pPr>
            <a:r>
              <a:rPr lang="en" sz="1900" u="sng">
                <a:solidFill>
                  <a:schemeClr val="hlink"/>
                </a:solidFill>
                <a:hlinkClick r:id="rId7"/>
              </a:rPr>
              <a:t>Bureau of Labor Statistics</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t/>
            </a:r>
            <a:endParaRPr sz="1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5"/>
          <p:cNvSpPr txBox="1"/>
          <p:nvPr>
            <p:ph type="title"/>
          </p:nvPr>
        </p:nvSpPr>
        <p:spPr>
          <a:xfrm>
            <a:off x="98700" y="373775"/>
            <a:ext cx="8946600" cy="7074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3000"/>
              <a:t>Future Ready Students</a:t>
            </a:r>
            <a:endParaRPr sz="3000"/>
          </a:p>
        </p:txBody>
      </p:sp>
      <p:pic>
        <p:nvPicPr>
          <p:cNvPr id="632" name="Google Shape;632;p65"/>
          <p:cNvPicPr preferRelativeResize="0"/>
          <p:nvPr/>
        </p:nvPicPr>
        <p:blipFill>
          <a:blip r:embed="rId3">
            <a:alphaModFix/>
          </a:blip>
          <a:stretch>
            <a:fillRect/>
          </a:stretch>
        </p:blipFill>
        <p:spPr>
          <a:xfrm>
            <a:off x="5316250" y="1793150"/>
            <a:ext cx="2940549" cy="1557201"/>
          </a:xfrm>
          <a:prstGeom prst="rect">
            <a:avLst/>
          </a:prstGeom>
          <a:noFill/>
          <a:ln>
            <a:noFill/>
          </a:ln>
        </p:spPr>
      </p:pic>
      <p:pic>
        <p:nvPicPr>
          <p:cNvPr id="633" name="Google Shape;633;p65"/>
          <p:cNvPicPr preferRelativeResize="0"/>
          <p:nvPr/>
        </p:nvPicPr>
        <p:blipFill>
          <a:blip r:embed="rId4">
            <a:alphaModFix/>
          </a:blip>
          <a:stretch>
            <a:fillRect/>
          </a:stretch>
        </p:blipFill>
        <p:spPr>
          <a:xfrm>
            <a:off x="930250" y="1793150"/>
            <a:ext cx="2760123" cy="1557200"/>
          </a:xfrm>
          <a:prstGeom prst="rect">
            <a:avLst/>
          </a:prstGeom>
          <a:noFill/>
          <a:ln>
            <a:noFill/>
          </a:ln>
        </p:spPr>
      </p:pic>
      <p:sp>
        <p:nvSpPr>
          <p:cNvPr id="634" name="Google Shape;634;p65"/>
          <p:cNvSpPr/>
          <p:nvPr/>
        </p:nvSpPr>
        <p:spPr>
          <a:xfrm>
            <a:off x="4067175" y="2105088"/>
            <a:ext cx="803100" cy="933300"/>
          </a:xfrm>
          <a:prstGeom prst="mathPlus">
            <a:avLst>
              <a:gd fmla="val 23520" name="adj1"/>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6"/>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sz="9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sp>
        <p:nvSpPr>
          <p:cNvPr id="640" name="Google Shape;640;p66"/>
          <p:cNvSpPr txBox="1"/>
          <p:nvPr/>
        </p:nvSpPr>
        <p:spPr>
          <a:xfrm>
            <a:off x="1182300" y="340325"/>
            <a:ext cx="6779400" cy="72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900">
                <a:solidFill>
                  <a:schemeClr val="accent4"/>
                </a:solidFill>
                <a:latin typeface="Montserrat"/>
                <a:ea typeface="Montserrat"/>
                <a:cs typeface="Montserrat"/>
                <a:sym typeface="Montserrat"/>
              </a:rPr>
              <a:t>Student Centered Options </a:t>
            </a:r>
            <a:endParaRPr sz="500"/>
          </a:p>
        </p:txBody>
      </p:sp>
      <p:sp>
        <p:nvSpPr>
          <p:cNvPr id="641" name="Google Shape;641;p66"/>
          <p:cNvSpPr/>
          <p:nvPr/>
        </p:nvSpPr>
        <p:spPr>
          <a:xfrm>
            <a:off x="5916575" y="3230000"/>
            <a:ext cx="183600" cy="183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66"/>
          <p:cNvPicPr preferRelativeResize="0"/>
          <p:nvPr/>
        </p:nvPicPr>
        <p:blipFill>
          <a:blip r:embed="rId3">
            <a:alphaModFix/>
          </a:blip>
          <a:stretch>
            <a:fillRect/>
          </a:stretch>
        </p:blipFill>
        <p:spPr>
          <a:xfrm>
            <a:off x="791750" y="956225"/>
            <a:ext cx="7396701" cy="3817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67"/>
          <p:cNvSpPr txBox="1"/>
          <p:nvPr>
            <p:ph type="title"/>
          </p:nvPr>
        </p:nvSpPr>
        <p:spPr>
          <a:xfrm>
            <a:off x="3146600" y="108875"/>
            <a:ext cx="5267100" cy="5727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400"/>
              <a:t>Career Pathways</a:t>
            </a:r>
            <a:endParaRPr sz="2400"/>
          </a:p>
        </p:txBody>
      </p:sp>
      <p:pic>
        <p:nvPicPr>
          <p:cNvPr id="648" name="Google Shape;648;p67"/>
          <p:cNvPicPr preferRelativeResize="0"/>
          <p:nvPr/>
        </p:nvPicPr>
        <p:blipFill>
          <a:blip r:embed="rId3">
            <a:alphaModFix/>
          </a:blip>
          <a:stretch>
            <a:fillRect/>
          </a:stretch>
        </p:blipFill>
        <p:spPr>
          <a:xfrm>
            <a:off x="3291650" y="628625"/>
            <a:ext cx="4742675" cy="3547176"/>
          </a:xfrm>
          <a:prstGeom prst="rect">
            <a:avLst/>
          </a:prstGeom>
          <a:noFill/>
          <a:ln>
            <a:noFill/>
          </a:ln>
        </p:spPr>
      </p:pic>
      <p:pic>
        <p:nvPicPr>
          <p:cNvPr id="649" name="Google Shape;649;p67"/>
          <p:cNvPicPr preferRelativeResize="0"/>
          <p:nvPr/>
        </p:nvPicPr>
        <p:blipFill>
          <a:blip r:embed="rId4">
            <a:alphaModFix/>
          </a:blip>
          <a:stretch>
            <a:fillRect/>
          </a:stretch>
        </p:blipFill>
        <p:spPr>
          <a:xfrm>
            <a:off x="0" y="0"/>
            <a:ext cx="1454898" cy="628626"/>
          </a:xfrm>
          <a:prstGeom prst="rect">
            <a:avLst/>
          </a:prstGeom>
          <a:noFill/>
          <a:ln>
            <a:noFill/>
          </a:ln>
        </p:spPr>
      </p:pic>
      <p:sp>
        <p:nvSpPr>
          <p:cNvPr id="650" name="Google Shape;650;p67"/>
          <p:cNvSpPr txBox="1"/>
          <p:nvPr/>
        </p:nvSpPr>
        <p:spPr>
          <a:xfrm>
            <a:off x="235175" y="1585450"/>
            <a:ext cx="2578500" cy="14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Every High School in Jeffco has Career Pathways for students to explore.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In addition, Warren Tech has 3 campuses with high demand pathways for students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8"/>
          <p:cNvSpPr txBox="1"/>
          <p:nvPr>
            <p:ph type="title"/>
          </p:nvPr>
        </p:nvSpPr>
        <p:spPr>
          <a:xfrm>
            <a:off x="380900" y="197950"/>
            <a:ext cx="8520600" cy="5727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a:t>Focus on STEM</a:t>
            </a:r>
            <a:endParaRPr/>
          </a:p>
        </p:txBody>
      </p:sp>
      <p:sp>
        <p:nvSpPr>
          <p:cNvPr id="656" name="Google Shape;656;p68"/>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sz="9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pic>
        <p:nvPicPr>
          <p:cNvPr id="657" name="Google Shape;657;p68"/>
          <p:cNvPicPr preferRelativeResize="0"/>
          <p:nvPr/>
        </p:nvPicPr>
        <p:blipFill>
          <a:blip r:embed="rId3">
            <a:alphaModFix/>
          </a:blip>
          <a:stretch>
            <a:fillRect/>
          </a:stretch>
        </p:blipFill>
        <p:spPr>
          <a:xfrm>
            <a:off x="1746025" y="937975"/>
            <a:ext cx="5564176" cy="3606550"/>
          </a:xfrm>
          <a:prstGeom prst="rect">
            <a:avLst/>
          </a:prstGeom>
          <a:noFill/>
          <a:ln>
            <a:noFill/>
          </a:ln>
        </p:spPr>
      </p:pic>
      <p:pic>
        <p:nvPicPr>
          <p:cNvPr id="658" name="Google Shape;658;p68"/>
          <p:cNvPicPr preferRelativeResize="0"/>
          <p:nvPr/>
        </p:nvPicPr>
        <p:blipFill>
          <a:blip r:embed="rId4">
            <a:alphaModFix/>
          </a:blip>
          <a:stretch>
            <a:fillRect/>
          </a:stretch>
        </p:blipFill>
        <p:spPr>
          <a:xfrm>
            <a:off x="0" y="0"/>
            <a:ext cx="1706801" cy="737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69"/>
          <p:cNvSpPr txBox="1"/>
          <p:nvPr>
            <p:ph idx="1" type="body"/>
          </p:nvPr>
        </p:nvSpPr>
        <p:spPr>
          <a:xfrm>
            <a:off x="382500" y="1568744"/>
            <a:ext cx="8520600" cy="3416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sp>
        <p:nvSpPr>
          <p:cNvPr id="664" name="Google Shape;664;p69"/>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sz="9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pic>
        <p:nvPicPr>
          <p:cNvPr id="665" name="Google Shape;665;p69"/>
          <p:cNvPicPr preferRelativeResize="0"/>
          <p:nvPr/>
        </p:nvPicPr>
        <p:blipFill>
          <a:blip r:embed="rId3">
            <a:alphaModFix/>
          </a:blip>
          <a:stretch>
            <a:fillRect/>
          </a:stretch>
        </p:blipFill>
        <p:spPr>
          <a:xfrm>
            <a:off x="234674" y="1050400"/>
            <a:ext cx="8361850" cy="2656875"/>
          </a:xfrm>
          <a:prstGeom prst="rect">
            <a:avLst/>
          </a:prstGeom>
          <a:noFill/>
          <a:ln>
            <a:noFill/>
          </a:ln>
        </p:spPr>
      </p:pic>
      <p:pic>
        <p:nvPicPr>
          <p:cNvPr id="666" name="Google Shape;666;p69"/>
          <p:cNvPicPr preferRelativeResize="0"/>
          <p:nvPr/>
        </p:nvPicPr>
        <p:blipFill>
          <a:blip r:embed="rId4">
            <a:alphaModFix/>
          </a:blip>
          <a:stretch>
            <a:fillRect/>
          </a:stretch>
        </p:blipFill>
        <p:spPr>
          <a:xfrm>
            <a:off x="0" y="0"/>
            <a:ext cx="1637027" cy="7073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0"/>
          <p:cNvSpPr txBox="1"/>
          <p:nvPr>
            <p:ph type="title"/>
          </p:nvPr>
        </p:nvSpPr>
        <p:spPr>
          <a:xfrm>
            <a:off x="269425" y="267175"/>
            <a:ext cx="8520600" cy="5727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a:t>Jeffco Career Links</a:t>
            </a:r>
            <a:endParaRPr/>
          </a:p>
        </p:txBody>
      </p:sp>
      <p:sp>
        <p:nvSpPr>
          <p:cNvPr id="672" name="Google Shape;672;p70"/>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sz="9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pic>
        <p:nvPicPr>
          <p:cNvPr id="673" name="Google Shape;673;p70"/>
          <p:cNvPicPr preferRelativeResize="0"/>
          <p:nvPr/>
        </p:nvPicPr>
        <p:blipFill>
          <a:blip r:embed="rId3">
            <a:alphaModFix/>
          </a:blip>
          <a:stretch>
            <a:fillRect/>
          </a:stretch>
        </p:blipFill>
        <p:spPr>
          <a:xfrm>
            <a:off x="636750" y="1160338"/>
            <a:ext cx="7397550" cy="2822825"/>
          </a:xfrm>
          <a:prstGeom prst="rect">
            <a:avLst/>
          </a:prstGeom>
          <a:noFill/>
          <a:ln>
            <a:noFill/>
          </a:ln>
        </p:spPr>
      </p:pic>
      <p:pic>
        <p:nvPicPr>
          <p:cNvPr id="674" name="Google Shape;674;p70"/>
          <p:cNvPicPr preferRelativeResize="0"/>
          <p:nvPr/>
        </p:nvPicPr>
        <p:blipFill>
          <a:blip r:embed="rId4">
            <a:alphaModFix/>
          </a:blip>
          <a:stretch>
            <a:fillRect/>
          </a:stretch>
        </p:blipFill>
        <p:spPr>
          <a:xfrm>
            <a:off x="0" y="0"/>
            <a:ext cx="1622251" cy="700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1"/>
          <p:cNvSpPr txBox="1"/>
          <p:nvPr>
            <p:ph idx="4294967295" type="sldNum"/>
          </p:nvPr>
        </p:nvSpPr>
        <p:spPr>
          <a:xfrm>
            <a:off x="8556784" y="4749851"/>
            <a:ext cx="548700" cy="393600"/>
          </a:xfrm>
          <a:prstGeom prst="rect">
            <a:avLst/>
          </a:prstGeom>
        </p:spPr>
        <p:txBody>
          <a:bodyPr anchorCtr="0" anchor="ctr" bIns="68575" lIns="68575" spcFirstLastPara="1" rIns="68575" wrap="square" tIns="68575">
            <a:noAutofit/>
          </a:bodyPr>
          <a:lstStyle/>
          <a:p>
            <a:pPr indent="0" lvl="0" marL="0" rtl="0" algn="r">
              <a:spcBef>
                <a:spcPts val="0"/>
              </a:spcBef>
              <a:spcAft>
                <a:spcPts val="0"/>
              </a:spcAft>
              <a:buNone/>
            </a:pPr>
            <a:fld id="{00000000-1234-1234-1234-123412341234}" type="slidenum">
              <a:rPr lang="en"/>
              <a:t>‹#›</a:t>
            </a:fld>
            <a:endParaRPr/>
          </a:p>
        </p:txBody>
      </p:sp>
      <p:pic>
        <p:nvPicPr>
          <p:cNvPr id="680" name="Google Shape;680;p71">
            <a:hlinkClick r:id="rId3"/>
          </p:cNvPr>
          <p:cNvPicPr preferRelativeResize="0"/>
          <p:nvPr/>
        </p:nvPicPr>
        <p:blipFill>
          <a:blip r:embed="rId4">
            <a:alphaModFix/>
          </a:blip>
          <a:stretch>
            <a:fillRect/>
          </a:stretch>
        </p:blipFill>
        <p:spPr>
          <a:xfrm>
            <a:off x="628650" y="745825"/>
            <a:ext cx="4063275" cy="3890301"/>
          </a:xfrm>
          <a:prstGeom prst="rect">
            <a:avLst/>
          </a:prstGeom>
          <a:noFill/>
          <a:ln>
            <a:noFill/>
          </a:ln>
        </p:spPr>
      </p:pic>
      <p:sp>
        <p:nvSpPr>
          <p:cNvPr id="681" name="Google Shape;681;p71"/>
          <p:cNvSpPr txBox="1"/>
          <p:nvPr>
            <p:ph idx="1" type="body"/>
          </p:nvPr>
        </p:nvSpPr>
        <p:spPr>
          <a:xfrm>
            <a:off x="4691925" y="745825"/>
            <a:ext cx="3981000" cy="3100500"/>
          </a:xfrm>
          <a:prstGeom prst="rect">
            <a:avLst/>
          </a:prstGeom>
        </p:spPr>
        <p:txBody>
          <a:bodyPr anchorCtr="0" anchor="t" bIns="45700" lIns="91425" spcFirstLastPara="1" rIns="91425" wrap="square" tIns="45700">
            <a:noAutofit/>
          </a:bodyPr>
          <a:lstStyle/>
          <a:p>
            <a:pPr indent="-361950" lvl="0" marL="457200" rtl="0" algn="l">
              <a:spcBef>
                <a:spcPts val="800"/>
              </a:spcBef>
              <a:spcAft>
                <a:spcPts val="0"/>
              </a:spcAft>
              <a:buSzPts val="2100"/>
              <a:buChar char="●"/>
            </a:pPr>
            <a:r>
              <a:rPr lang="en" sz="2400"/>
              <a:t>Career Expo for 10th graders</a:t>
            </a:r>
            <a:endParaRPr sz="2400"/>
          </a:p>
          <a:p>
            <a:pPr indent="-361950" lvl="0" marL="457200" rtl="0" algn="l">
              <a:spcBef>
                <a:spcPts val="0"/>
              </a:spcBef>
              <a:spcAft>
                <a:spcPts val="0"/>
              </a:spcAft>
              <a:buSzPts val="2100"/>
              <a:buChar char="●"/>
            </a:pPr>
            <a:r>
              <a:rPr lang="en" sz="2400"/>
              <a:t>Industry Interviews for Juniors and Seniors</a:t>
            </a:r>
            <a:endParaRPr sz="2400"/>
          </a:p>
          <a:p>
            <a:pPr indent="-361950" lvl="0" marL="457200" rtl="0" algn="l">
              <a:spcBef>
                <a:spcPts val="0"/>
              </a:spcBef>
              <a:spcAft>
                <a:spcPts val="0"/>
              </a:spcAft>
              <a:buSzPts val="2100"/>
              <a:buChar char="●"/>
            </a:pPr>
            <a:r>
              <a:rPr lang="en" sz="2400"/>
              <a:t>Capstone Mentors/Field Experts</a:t>
            </a:r>
            <a:endParaRPr sz="2400"/>
          </a:p>
          <a:p>
            <a:pPr indent="-361950" lvl="0" marL="457200" rtl="0" algn="l">
              <a:spcBef>
                <a:spcPts val="0"/>
              </a:spcBef>
              <a:spcAft>
                <a:spcPts val="0"/>
              </a:spcAft>
              <a:buSzPts val="2100"/>
              <a:buChar char="●"/>
            </a:pPr>
            <a:r>
              <a:rPr lang="en" sz="2400"/>
              <a:t>Internship programs</a:t>
            </a:r>
            <a:endParaRPr sz="2400"/>
          </a:p>
          <a:p>
            <a:pPr indent="-361950" lvl="0" marL="457200" rtl="0" algn="l">
              <a:spcBef>
                <a:spcPts val="0"/>
              </a:spcBef>
              <a:spcAft>
                <a:spcPts val="0"/>
              </a:spcAft>
              <a:buSzPts val="2100"/>
              <a:buChar char="●"/>
            </a:pPr>
            <a:r>
              <a:rPr lang="en" sz="2400"/>
              <a:t>CareerWise Apprenticeships</a:t>
            </a:r>
            <a:endParaRPr sz="2400"/>
          </a:p>
          <a:p>
            <a:pPr indent="-381000" lvl="0" marL="457200" rtl="0" algn="l">
              <a:spcBef>
                <a:spcPts val="0"/>
              </a:spcBef>
              <a:spcAft>
                <a:spcPts val="0"/>
              </a:spcAft>
              <a:buSzPts val="2400"/>
              <a:buChar char="●"/>
            </a:pPr>
            <a:r>
              <a:rPr lang="en" sz="2400"/>
              <a:t>Industry Sponsored Projects</a:t>
            </a:r>
            <a:endParaRPr sz="2400"/>
          </a:p>
        </p:txBody>
      </p:sp>
      <p:pic>
        <p:nvPicPr>
          <p:cNvPr id="682" name="Google Shape;682;p71"/>
          <p:cNvPicPr preferRelativeResize="0"/>
          <p:nvPr/>
        </p:nvPicPr>
        <p:blipFill>
          <a:blip r:embed="rId5">
            <a:alphaModFix/>
          </a:blip>
          <a:stretch>
            <a:fillRect/>
          </a:stretch>
        </p:blipFill>
        <p:spPr>
          <a:xfrm>
            <a:off x="0" y="0"/>
            <a:ext cx="1622251" cy="700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3"/>
            </a:gs>
            <a:gs pos="100000">
              <a:schemeClr val="accent2"/>
            </a:gs>
          </a:gsLst>
          <a:lin ang="2700006" scaled="0"/>
        </a:gradFill>
      </p:bgPr>
    </p:bg>
    <p:spTree>
      <p:nvGrpSpPr>
        <p:cNvPr id="552" name="Shape 552"/>
        <p:cNvGrpSpPr/>
        <p:nvPr/>
      </p:nvGrpSpPr>
      <p:grpSpPr>
        <a:xfrm>
          <a:off x="0" y="0"/>
          <a:ext cx="0" cy="0"/>
          <a:chOff x="0" y="0"/>
          <a:chExt cx="0" cy="0"/>
        </a:xfrm>
      </p:grpSpPr>
      <p:sp>
        <p:nvSpPr>
          <p:cNvPr id="553" name="Google Shape;553;p54"/>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Presenters</a:t>
            </a:r>
            <a:endParaRPr b="1">
              <a:latin typeface="Nunito"/>
              <a:ea typeface="Nunito"/>
              <a:cs typeface="Nunito"/>
              <a:sym typeface="Nunito"/>
            </a:endParaRPr>
          </a:p>
        </p:txBody>
      </p:sp>
      <p:sp>
        <p:nvSpPr>
          <p:cNvPr id="554" name="Google Shape;554;p54"/>
          <p:cNvSpPr txBox="1"/>
          <p:nvPr>
            <p:ph idx="1" type="body"/>
          </p:nvPr>
        </p:nvSpPr>
        <p:spPr>
          <a:xfrm>
            <a:off x="2145150" y="1355350"/>
            <a:ext cx="4853700" cy="3504600"/>
          </a:xfrm>
          <a:prstGeom prst="rect">
            <a:avLst/>
          </a:prstGeom>
        </p:spPr>
        <p:txBody>
          <a:bodyPr anchorCtr="0" anchor="ctr" bIns="0" lIns="0" spcFirstLastPara="1" rIns="0" wrap="square" tIns="0">
            <a:noAutofit/>
          </a:bodyPr>
          <a:lstStyle/>
          <a:p>
            <a:pPr indent="0" lvl="0" marL="0" rtl="0" algn="ctr">
              <a:spcBef>
                <a:spcPts val="600"/>
              </a:spcBef>
              <a:spcAft>
                <a:spcPts val="0"/>
              </a:spcAft>
              <a:buClr>
                <a:schemeClr val="dk1"/>
              </a:buClr>
              <a:buSzPts val="1100"/>
              <a:buFont typeface="Arial"/>
              <a:buNone/>
            </a:pPr>
            <a:r>
              <a:rPr b="1" lang="en">
                <a:latin typeface="Calibri"/>
                <a:ea typeface="Calibri"/>
                <a:cs typeface="Calibri"/>
                <a:sym typeface="Calibri"/>
              </a:rPr>
              <a:t>Marna Messer</a:t>
            </a:r>
            <a:endParaRPr b="1">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sz="1600">
                <a:latin typeface="Calibri"/>
                <a:ea typeface="Calibri"/>
                <a:cs typeface="Calibri"/>
                <a:sym typeface="Calibri"/>
              </a:rPr>
              <a:t>Jeffco Director of Choice Options</a:t>
            </a:r>
            <a:endParaRPr b="1" sz="1600">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a:latin typeface="Calibri"/>
                <a:ea typeface="Calibri"/>
                <a:cs typeface="Calibri"/>
                <a:sym typeface="Calibri"/>
              </a:rPr>
              <a:t>Stephanie Sabga</a:t>
            </a:r>
            <a:endParaRPr b="1">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sz="1600">
                <a:latin typeface="Calibri"/>
                <a:ea typeface="Calibri"/>
                <a:cs typeface="Calibri"/>
                <a:sym typeface="Calibri"/>
              </a:rPr>
              <a:t>College Counselor</a:t>
            </a:r>
            <a:endParaRPr b="1" sz="1600">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a:latin typeface="Calibri"/>
                <a:ea typeface="Calibri"/>
                <a:cs typeface="Calibri"/>
                <a:sym typeface="Calibri"/>
              </a:rPr>
              <a:t>Michelle Stone</a:t>
            </a:r>
            <a:endParaRPr b="1">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sz="1600">
                <a:latin typeface="Calibri"/>
                <a:ea typeface="Calibri"/>
                <a:cs typeface="Calibri"/>
                <a:sym typeface="Calibri"/>
              </a:rPr>
              <a:t>Therapist</a:t>
            </a:r>
            <a:endParaRPr b="1" sz="1600">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a:latin typeface="Calibri"/>
                <a:ea typeface="Calibri"/>
                <a:cs typeface="Calibri"/>
                <a:sym typeface="Calibri"/>
              </a:rPr>
              <a:t>Jennifer Webb</a:t>
            </a:r>
            <a:endParaRPr b="1">
              <a:latin typeface="Calibri"/>
              <a:ea typeface="Calibri"/>
              <a:cs typeface="Calibri"/>
              <a:sym typeface="Calibri"/>
            </a:endParaRPr>
          </a:p>
          <a:p>
            <a:pPr indent="0" lvl="0" marL="0" rtl="0" algn="ctr">
              <a:spcBef>
                <a:spcPts val="600"/>
              </a:spcBef>
              <a:spcAft>
                <a:spcPts val="0"/>
              </a:spcAft>
              <a:buClr>
                <a:schemeClr val="dk1"/>
              </a:buClr>
              <a:buSzPts val="1100"/>
              <a:buFont typeface="Arial"/>
              <a:buNone/>
            </a:pPr>
            <a:r>
              <a:rPr b="1" lang="en" sz="1600">
                <a:latin typeface="Calibri"/>
                <a:ea typeface="Calibri"/>
                <a:cs typeface="Calibri"/>
                <a:sym typeface="Calibri"/>
              </a:rPr>
              <a:t>Jeffco Gifted &amp; Talented Resource Teacher</a:t>
            </a:r>
            <a:endParaRPr b="1" sz="1600">
              <a:latin typeface="Calibri"/>
              <a:ea typeface="Calibri"/>
              <a:cs typeface="Calibri"/>
              <a:sym typeface="Calibri"/>
            </a:endParaRPr>
          </a:p>
        </p:txBody>
      </p:sp>
      <p:sp>
        <p:nvSpPr>
          <p:cNvPr id="555" name="Google Shape;555;p5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556" name="Google Shape;556;p54"/>
          <p:cNvPicPr preferRelativeResize="0"/>
          <p:nvPr/>
        </p:nvPicPr>
        <p:blipFill>
          <a:blip r:embed="rId3">
            <a:alphaModFix/>
          </a:blip>
          <a:stretch>
            <a:fillRect/>
          </a:stretch>
        </p:blipFill>
        <p:spPr>
          <a:xfrm>
            <a:off x="0" y="4749850"/>
            <a:ext cx="1855166" cy="393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72"/>
          <p:cNvPicPr preferRelativeResize="0"/>
          <p:nvPr/>
        </p:nvPicPr>
        <p:blipFill>
          <a:blip r:embed="rId3">
            <a:alphaModFix/>
          </a:blip>
          <a:stretch>
            <a:fillRect/>
          </a:stretch>
        </p:blipFill>
        <p:spPr>
          <a:xfrm>
            <a:off x="2942425" y="383950"/>
            <a:ext cx="1857325" cy="1823475"/>
          </a:xfrm>
          <a:prstGeom prst="rect">
            <a:avLst/>
          </a:prstGeom>
          <a:noFill/>
          <a:ln>
            <a:noFill/>
          </a:ln>
        </p:spPr>
      </p:pic>
      <p:pic>
        <p:nvPicPr>
          <p:cNvPr id="688" name="Google Shape;688;p72"/>
          <p:cNvPicPr preferRelativeResize="0"/>
          <p:nvPr/>
        </p:nvPicPr>
        <p:blipFill>
          <a:blip r:embed="rId4">
            <a:alphaModFix/>
          </a:blip>
          <a:stretch>
            <a:fillRect/>
          </a:stretch>
        </p:blipFill>
        <p:spPr>
          <a:xfrm>
            <a:off x="3329250" y="2448375"/>
            <a:ext cx="1727725" cy="1727725"/>
          </a:xfrm>
          <a:prstGeom prst="rect">
            <a:avLst/>
          </a:prstGeom>
          <a:noFill/>
          <a:ln>
            <a:noFill/>
          </a:ln>
        </p:spPr>
      </p:pic>
      <p:pic>
        <p:nvPicPr>
          <p:cNvPr id="689" name="Google Shape;689;p72"/>
          <p:cNvPicPr preferRelativeResize="0"/>
          <p:nvPr/>
        </p:nvPicPr>
        <p:blipFill>
          <a:blip r:embed="rId5">
            <a:alphaModFix/>
          </a:blip>
          <a:stretch>
            <a:fillRect/>
          </a:stretch>
        </p:blipFill>
        <p:spPr>
          <a:xfrm>
            <a:off x="5655250" y="1935725"/>
            <a:ext cx="2716209" cy="1725925"/>
          </a:xfrm>
          <a:prstGeom prst="rect">
            <a:avLst/>
          </a:prstGeom>
          <a:noFill/>
          <a:ln>
            <a:noFill/>
          </a:ln>
        </p:spPr>
      </p:pic>
      <p:pic>
        <p:nvPicPr>
          <p:cNvPr id="690" name="Google Shape;690;p72"/>
          <p:cNvPicPr preferRelativeResize="0"/>
          <p:nvPr/>
        </p:nvPicPr>
        <p:blipFill>
          <a:blip r:embed="rId6">
            <a:alphaModFix/>
          </a:blip>
          <a:stretch>
            <a:fillRect/>
          </a:stretch>
        </p:blipFill>
        <p:spPr>
          <a:xfrm>
            <a:off x="0" y="0"/>
            <a:ext cx="1914400" cy="650674"/>
          </a:xfrm>
          <a:prstGeom prst="rect">
            <a:avLst/>
          </a:prstGeom>
          <a:noFill/>
          <a:ln>
            <a:noFill/>
          </a:ln>
        </p:spPr>
      </p:pic>
      <p:sp>
        <p:nvSpPr>
          <p:cNvPr id="691" name="Google Shape;691;p72"/>
          <p:cNvSpPr txBox="1"/>
          <p:nvPr/>
        </p:nvSpPr>
        <p:spPr>
          <a:xfrm>
            <a:off x="66800" y="788850"/>
            <a:ext cx="2337600" cy="1823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Jeffco offers college credit courses in most high schools.  </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These courses provide opportunities for students to learn and practice for the rigors of postsecondary.</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Student choices should align with their Individual Career and Academic Plan</a:t>
            </a:r>
            <a:endParaRPr>
              <a:latin typeface="Roboto"/>
              <a:ea typeface="Roboto"/>
              <a:cs typeface="Roboto"/>
              <a:sym typeface="Roboto"/>
            </a:endParaRPr>
          </a:p>
        </p:txBody>
      </p:sp>
      <p:sp>
        <p:nvSpPr>
          <p:cNvPr id="692" name="Google Shape;692;p72"/>
          <p:cNvSpPr txBox="1"/>
          <p:nvPr/>
        </p:nvSpPr>
        <p:spPr>
          <a:xfrm>
            <a:off x="5425400" y="927225"/>
            <a:ext cx="3465000" cy="6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FF"/>
                </a:solidFill>
                <a:latin typeface="Roboto"/>
                <a:ea typeface="Roboto"/>
                <a:cs typeface="Roboto"/>
                <a:sym typeface="Roboto"/>
              </a:rPr>
              <a:t>Concurrent Enrollment and Dual Enrollment</a:t>
            </a:r>
            <a:endParaRPr b="1" sz="2400">
              <a:solidFill>
                <a:srgbClr val="0000FF"/>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73"/>
          <p:cNvPicPr preferRelativeResize="0"/>
          <p:nvPr/>
        </p:nvPicPr>
        <p:blipFill>
          <a:blip r:embed="rId3">
            <a:alphaModFix/>
          </a:blip>
          <a:stretch>
            <a:fillRect/>
          </a:stretch>
        </p:blipFill>
        <p:spPr>
          <a:xfrm>
            <a:off x="4388863" y="1095625"/>
            <a:ext cx="4184427" cy="3861800"/>
          </a:xfrm>
          <a:prstGeom prst="rect">
            <a:avLst/>
          </a:prstGeom>
          <a:noFill/>
          <a:ln>
            <a:noFill/>
          </a:ln>
        </p:spPr>
      </p:pic>
      <p:sp>
        <p:nvSpPr>
          <p:cNvPr id="698" name="Google Shape;698;p73"/>
          <p:cNvSpPr txBox="1"/>
          <p:nvPr>
            <p:ph type="title"/>
          </p:nvPr>
        </p:nvSpPr>
        <p:spPr>
          <a:xfrm>
            <a:off x="2229625" y="97025"/>
            <a:ext cx="6047400" cy="614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Jeffco Postsecondary Opportunities </a:t>
            </a:r>
            <a:endParaRPr/>
          </a:p>
        </p:txBody>
      </p:sp>
      <p:sp>
        <p:nvSpPr>
          <p:cNvPr id="699" name="Google Shape;699;p73"/>
          <p:cNvSpPr txBox="1"/>
          <p:nvPr>
            <p:ph idx="1" type="body"/>
          </p:nvPr>
        </p:nvSpPr>
        <p:spPr>
          <a:xfrm>
            <a:off x="313450" y="1392694"/>
            <a:ext cx="3886200" cy="3067800"/>
          </a:xfrm>
          <a:prstGeom prst="rect">
            <a:avLst/>
          </a:prstGeom>
        </p:spPr>
        <p:txBody>
          <a:bodyPr anchorCtr="0" anchor="t" bIns="34275" lIns="68575" spcFirstLastPara="1" rIns="68575" wrap="square" tIns="34275">
            <a:noAutofit/>
          </a:bodyPr>
          <a:lstStyle/>
          <a:p>
            <a:pPr indent="-317500" lvl="0" marL="457200" rtl="0" algn="l">
              <a:spcBef>
                <a:spcPts val="800"/>
              </a:spcBef>
              <a:spcAft>
                <a:spcPts val="0"/>
              </a:spcAft>
              <a:buSzPts val="1400"/>
              <a:buChar char="●"/>
            </a:pPr>
            <a:r>
              <a:rPr lang="en" u="sng">
                <a:solidFill>
                  <a:schemeClr val="hlink"/>
                </a:solidFill>
                <a:hlinkClick r:id="rId4"/>
              </a:rPr>
              <a:t>Overview of Postsecondary Opportunities</a:t>
            </a:r>
            <a:endParaRPr/>
          </a:p>
          <a:p>
            <a:pPr indent="-317500" lvl="0" marL="457200" rtl="0" algn="l">
              <a:lnSpc>
                <a:spcPct val="100000"/>
              </a:lnSpc>
              <a:spcBef>
                <a:spcPts val="0"/>
              </a:spcBef>
              <a:spcAft>
                <a:spcPts val="0"/>
              </a:spcAft>
              <a:buSzPts val="1400"/>
              <a:buFont typeface="Roboto"/>
              <a:buChar char="●"/>
            </a:pPr>
            <a:r>
              <a:rPr lang="en" u="sng">
                <a:solidFill>
                  <a:schemeClr val="accent5"/>
                </a:solidFill>
                <a:latin typeface="Roboto"/>
                <a:ea typeface="Roboto"/>
                <a:cs typeface="Roboto"/>
                <a:sym typeface="Roboto"/>
                <a:hlinkClick r:id="rId5">
                  <a:extLst>
                    <a:ext uri="{A12FA001-AC4F-418D-AE19-62706E023703}">
                      <ahyp:hlinkClr val="tx"/>
                    </a:ext>
                  </a:extLst>
                </a:hlinkClick>
              </a:rPr>
              <a:t>Student/Parent Handbook for Postsecondary options</a:t>
            </a:r>
            <a:endParaRPr/>
          </a:p>
          <a:p>
            <a:pPr indent="-317500" lvl="0" marL="457200" rtl="0" algn="l">
              <a:lnSpc>
                <a:spcPct val="100000"/>
              </a:lnSpc>
              <a:spcBef>
                <a:spcPts val="0"/>
              </a:spcBef>
              <a:spcAft>
                <a:spcPts val="0"/>
              </a:spcAft>
              <a:buSzPts val="1400"/>
              <a:buChar char="●"/>
            </a:pPr>
            <a:r>
              <a:rPr lang="en" u="sng">
                <a:solidFill>
                  <a:schemeClr val="hlink"/>
                </a:solidFill>
                <a:hlinkClick r:id="rId6"/>
              </a:rPr>
              <a:t>Searchable Database for Postsecondary Opportunities in Jeffco</a:t>
            </a:r>
            <a:endParaRPr/>
          </a:p>
          <a:p>
            <a:pPr indent="0" lvl="0" marL="0" rtl="0" algn="l">
              <a:spcBef>
                <a:spcPts val="800"/>
              </a:spcBef>
              <a:spcAft>
                <a:spcPts val="0"/>
              </a:spcAft>
              <a:buNone/>
            </a:pPr>
            <a:r>
              <a:t/>
            </a:r>
            <a:endParaRPr/>
          </a:p>
        </p:txBody>
      </p:sp>
      <p:pic>
        <p:nvPicPr>
          <p:cNvPr id="700" name="Google Shape;700;p73"/>
          <p:cNvPicPr preferRelativeResize="0"/>
          <p:nvPr/>
        </p:nvPicPr>
        <p:blipFill>
          <a:blip r:embed="rId7">
            <a:alphaModFix/>
          </a:blip>
          <a:stretch>
            <a:fillRect/>
          </a:stretch>
        </p:blipFill>
        <p:spPr>
          <a:xfrm>
            <a:off x="0" y="0"/>
            <a:ext cx="1914400" cy="6506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74"/>
          <p:cNvPicPr preferRelativeResize="0"/>
          <p:nvPr/>
        </p:nvPicPr>
        <p:blipFill>
          <a:blip r:embed="rId3">
            <a:alphaModFix/>
          </a:blip>
          <a:stretch>
            <a:fillRect/>
          </a:stretch>
        </p:blipFill>
        <p:spPr>
          <a:xfrm>
            <a:off x="52425" y="1199375"/>
            <a:ext cx="4135375" cy="2114300"/>
          </a:xfrm>
          <a:prstGeom prst="rect">
            <a:avLst/>
          </a:prstGeom>
          <a:noFill/>
          <a:ln>
            <a:noFill/>
          </a:ln>
        </p:spPr>
      </p:pic>
      <p:pic>
        <p:nvPicPr>
          <p:cNvPr id="706" name="Google Shape;706;p74"/>
          <p:cNvPicPr preferRelativeResize="0"/>
          <p:nvPr/>
        </p:nvPicPr>
        <p:blipFill>
          <a:blip r:embed="rId4">
            <a:alphaModFix/>
          </a:blip>
          <a:stretch>
            <a:fillRect/>
          </a:stretch>
        </p:blipFill>
        <p:spPr>
          <a:xfrm>
            <a:off x="4250275" y="1075000"/>
            <a:ext cx="4733346" cy="2516824"/>
          </a:xfrm>
          <a:prstGeom prst="rect">
            <a:avLst/>
          </a:prstGeom>
          <a:noFill/>
          <a:ln>
            <a:noFill/>
          </a:ln>
        </p:spPr>
      </p:pic>
      <p:sp>
        <p:nvSpPr>
          <p:cNvPr id="707" name="Google Shape;707;p74"/>
          <p:cNvSpPr txBox="1"/>
          <p:nvPr>
            <p:ph type="title"/>
          </p:nvPr>
        </p:nvSpPr>
        <p:spPr>
          <a:xfrm>
            <a:off x="628650" y="273849"/>
            <a:ext cx="7886700" cy="80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Graduation Requirements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5"/>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sz="900">
                <a:solidFill>
                  <a:schemeClr val="dk2"/>
                </a:solidFill>
                <a:latin typeface="Montserrat"/>
                <a:ea typeface="Montserrat"/>
                <a:cs typeface="Montserrat"/>
                <a:sym typeface="Montserrat"/>
              </a:rPr>
              <a:t>‹#›</a:t>
            </a:fld>
            <a:endParaRPr sz="900">
              <a:solidFill>
                <a:schemeClr val="dk2"/>
              </a:solidFill>
              <a:latin typeface="Montserrat"/>
              <a:ea typeface="Montserrat"/>
              <a:cs typeface="Montserrat"/>
              <a:sym typeface="Montserrat"/>
            </a:endParaRPr>
          </a:p>
        </p:txBody>
      </p:sp>
      <p:pic>
        <p:nvPicPr>
          <p:cNvPr id="713" name="Google Shape;713;p75"/>
          <p:cNvPicPr preferRelativeResize="0"/>
          <p:nvPr/>
        </p:nvPicPr>
        <p:blipFill>
          <a:blip r:embed="rId3">
            <a:alphaModFix/>
          </a:blip>
          <a:stretch>
            <a:fillRect/>
          </a:stretch>
        </p:blipFill>
        <p:spPr>
          <a:xfrm>
            <a:off x="152400" y="152400"/>
            <a:ext cx="8047376" cy="4838698"/>
          </a:xfrm>
          <a:prstGeom prst="rect">
            <a:avLst/>
          </a:prstGeom>
          <a:noFill/>
          <a:ln>
            <a:noFill/>
          </a:ln>
        </p:spPr>
      </p:pic>
      <p:sp>
        <p:nvSpPr>
          <p:cNvPr id="714" name="Google Shape;714;p75"/>
          <p:cNvSpPr/>
          <p:nvPr/>
        </p:nvSpPr>
        <p:spPr>
          <a:xfrm>
            <a:off x="2892275" y="1282150"/>
            <a:ext cx="1863600" cy="1789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75"/>
          <p:cNvSpPr/>
          <p:nvPr/>
        </p:nvSpPr>
        <p:spPr>
          <a:xfrm>
            <a:off x="4768825" y="4300925"/>
            <a:ext cx="1283400" cy="393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4"/>
            </a:gs>
            <a:gs pos="100000">
              <a:schemeClr val="accent3"/>
            </a:gs>
          </a:gsLst>
          <a:lin ang="2700006" scaled="0"/>
        </a:gradFill>
      </p:bgPr>
    </p:bg>
    <p:spTree>
      <p:nvGrpSpPr>
        <p:cNvPr id="719" name="Shape 719"/>
        <p:cNvGrpSpPr/>
        <p:nvPr/>
      </p:nvGrpSpPr>
      <p:grpSpPr>
        <a:xfrm>
          <a:off x="0" y="0"/>
          <a:ext cx="0" cy="0"/>
          <a:chOff x="0" y="0"/>
          <a:chExt cx="0" cy="0"/>
        </a:xfrm>
      </p:grpSpPr>
      <p:pic>
        <p:nvPicPr>
          <p:cNvPr id="720" name="Google Shape;720;p76"/>
          <p:cNvPicPr preferRelativeResize="0"/>
          <p:nvPr/>
        </p:nvPicPr>
        <p:blipFill rotWithShape="1">
          <a:blip r:embed="rId3">
            <a:alphaModFix/>
          </a:blip>
          <a:srcRect b="0" l="12342" r="0" t="0"/>
          <a:stretch/>
        </p:blipFill>
        <p:spPr>
          <a:xfrm>
            <a:off x="0" y="1437725"/>
            <a:ext cx="6190925" cy="1798725"/>
          </a:xfrm>
          <a:prstGeom prst="rect">
            <a:avLst/>
          </a:prstGeom>
          <a:noFill/>
          <a:ln>
            <a:noFill/>
          </a:ln>
        </p:spPr>
      </p:pic>
      <p:sp>
        <p:nvSpPr>
          <p:cNvPr id="721" name="Google Shape;721;p76"/>
          <p:cNvSpPr txBox="1"/>
          <p:nvPr>
            <p:ph idx="4294967295" type="ctrTitle"/>
          </p:nvPr>
        </p:nvSpPr>
        <p:spPr>
          <a:xfrm>
            <a:off x="685800" y="1729700"/>
            <a:ext cx="5139000" cy="1159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College Counseling</a:t>
            </a:r>
            <a:endParaRPr b="1">
              <a:latin typeface="Nunito"/>
              <a:ea typeface="Nunito"/>
              <a:cs typeface="Nunito"/>
              <a:sym typeface="Nunito"/>
            </a:endParaRPr>
          </a:p>
        </p:txBody>
      </p:sp>
      <p:sp>
        <p:nvSpPr>
          <p:cNvPr id="722" name="Google Shape;722;p7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723" name="Google Shape;723;p76"/>
          <p:cNvPicPr preferRelativeResize="0"/>
          <p:nvPr/>
        </p:nvPicPr>
        <p:blipFill>
          <a:blip r:embed="rId4">
            <a:alphaModFix/>
          </a:blip>
          <a:stretch>
            <a:fillRect/>
          </a:stretch>
        </p:blipFill>
        <p:spPr>
          <a:xfrm>
            <a:off x="0" y="4749850"/>
            <a:ext cx="1855166" cy="393600"/>
          </a:xfrm>
          <a:prstGeom prst="rect">
            <a:avLst/>
          </a:prstGeom>
          <a:noFill/>
          <a:ln>
            <a:noFill/>
          </a:ln>
        </p:spPr>
      </p:pic>
      <p:sp>
        <p:nvSpPr>
          <p:cNvPr id="724" name="Google Shape;724;p76"/>
          <p:cNvSpPr/>
          <p:nvPr/>
        </p:nvSpPr>
        <p:spPr>
          <a:xfrm>
            <a:off x="6512473" y="1341850"/>
            <a:ext cx="1860934" cy="1990474"/>
          </a:xfrm>
          <a:custGeom>
            <a:rect b="b" l="l" r="r" t="t"/>
            <a:pathLst>
              <a:path extrusionOk="0" h="18810" w="16279">
                <a:moveTo>
                  <a:pt x="8297" y="536"/>
                </a:moveTo>
                <a:lnTo>
                  <a:pt x="8078" y="658"/>
                </a:lnTo>
                <a:lnTo>
                  <a:pt x="7859" y="780"/>
                </a:lnTo>
                <a:lnTo>
                  <a:pt x="7567" y="974"/>
                </a:lnTo>
                <a:lnTo>
                  <a:pt x="7665" y="804"/>
                </a:lnTo>
                <a:lnTo>
                  <a:pt x="7786" y="682"/>
                </a:lnTo>
                <a:lnTo>
                  <a:pt x="7884" y="609"/>
                </a:lnTo>
                <a:lnTo>
                  <a:pt x="7981" y="585"/>
                </a:lnTo>
                <a:lnTo>
                  <a:pt x="8078" y="561"/>
                </a:lnTo>
                <a:lnTo>
                  <a:pt x="8200" y="536"/>
                </a:lnTo>
                <a:close/>
                <a:moveTo>
                  <a:pt x="8687" y="731"/>
                </a:moveTo>
                <a:lnTo>
                  <a:pt x="8760" y="828"/>
                </a:lnTo>
                <a:lnTo>
                  <a:pt x="8808" y="950"/>
                </a:lnTo>
                <a:lnTo>
                  <a:pt x="8760" y="974"/>
                </a:lnTo>
                <a:lnTo>
                  <a:pt x="8541" y="1072"/>
                </a:lnTo>
                <a:lnTo>
                  <a:pt x="8346" y="1169"/>
                </a:lnTo>
                <a:lnTo>
                  <a:pt x="7957" y="1412"/>
                </a:lnTo>
                <a:lnTo>
                  <a:pt x="7689" y="1583"/>
                </a:lnTo>
                <a:lnTo>
                  <a:pt x="7543" y="1680"/>
                </a:lnTo>
                <a:lnTo>
                  <a:pt x="7397" y="1777"/>
                </a:lnTo>
                <a:lnTo>
                  <a:pt x="7421" y="1534"/>
                </a:lnTo>
                <a:lnTo>
                  <a:pt x="7446" y="1315"/>
                </a:lnTo>
                <a:lnTo>
                  <a:pt x="8054" y="999"/>
                </a:lnTo>
                <a:lnTo>
                  <a:pt x="8370" y="853"/>
                </a:lnTo>
                <a:lnTo>
                  <a:pt x="8687" y="731"/>
                </a:lnTo>
                <a:close/>
                <a:moveTo>
                  <a:pt x="8881" y="1364"/>
                </a:moveTo>
                <a:lnTo>
                  <a:pt x="8881" y="1583"/>
                </a:lnTo>
                <a:lnTo>
                  <a:pt x="8687" y="1656"/>
                </a:lnTo>
                <a:lnTo>
                  <a:pt x="8492" y="1753"/>
                </a:lnTo>
                <a:lnTo>
                  <a:pt x="8249" y="1875"/>
                </a:lnTo>
                <a:lnTo>
                  <a:pt x="8005" y="2021"/>
                </a:lnTo>
                <a:lnTo>
                  <a:pt x="7957" y="2069"/>
                </a:lnTo>
                <a:lnTo>
                  <a:pt x="7932" y="2142"/>
                </a:lnTo>
                <a:lnTo>
                  <a:pt x="7786" y="2142"/>
                </a:lnTo>
                <a:lnTo>
                  <a:pt x="7373" y="2118"/>
                </a:lnTo>
                <a:lnTo>
                  <a:pt x="7373" y="2069"/>
                </a:lnTo>
                <a:lnTo>
                  <a:pt x="7470" y="2069"/>
                </a:lnTo>
                <a:lnTo>
                  <a:pt x="7567" y="2045"/>
                </a:lnTo>
                <a:lnTo>
                  <a:pt x="7738" y="1972"/>
                </a:lnTo>
                <a:lnTo>
                  <a:pt x="8054" y="1777"/>
                </a:lnTo>
                <a:lnTo>
                  <a:pt x="8881" y="1364"/>
                </a:lnTo>
                <a:close/>
                <a:moveTo>
                  <a:pt x="8857" y="2021"/>
                </a:moveTo>
                <a:lnTo>
                  <a:pt x="8857" y="2191"/>
                </a:lnTo>
                <a:lnTo>
                  <a:pt x="8541" y="2167"/>
                </a:lnTo>
                <a:lnTo>
                  <a:pt x="8857" y="2021"/>
                </a:lnTo>
                <a:close/>
                <a:moveTo>
                  <a:pt x="5937" y="2556"/>
                </a:moveTo>
                <a:lnTo>
                  <a:pt x="6765" y="2580"/>
                </a:lnTo>
                <a:lnTo>
                  <a:pt x="7592" y="2629"/>
                </a:lnTo>
                <a:lnTo>
                  <a:pt x="9173" y="2677"/>
                </a:lnTo>
                <a:lnTo>
                  <a:pt x="9976" y="2702"/>
                </a:lnTo>
                <a:lnTo>
                  <a:pt x="10755" y="2726"/>
                </a:lnTo>
                <a:lnTo>
                  <a:pt x="11582" y="2702"/>
                </a:lnTo>
                <a:lnTo>
                  <a:pt x="12385" y="2677"/>
                </a:lnTo>
                <a:lnTo>
                  <a:pt x="13213" y="2629"/>
                </a:lnTo>
                <a:lnTo>
                  <a:pt x="14016" y="2605"/>
                </a:lnTo>
                <a:lnTo>
                  <a:pt x="14064" y="2605"/>
                </a:lnTo>
                <a:lnTo>
                  <a:pt x="14235" y="2750"/>
                </a:lnTo>
                <a:lnTo>
                  <a:pt x="14405" y="2872"/>
                </a:lnTo>
                <a:lnTo>
                  <a:pt x="15038" y="3432"/>
                </a:lnTo>
                <a:lnTo>
                  <a:pt x="15329" y="3724"/>
                </a:lnTo>
                <a:lnTo>
                  <a:pt x="15597" y="4040"/>
                </a:lnTo>
                <a:lnTo>
                  <a:pt x="15694" y="4235"/>
                </a:lnTo>
                <a:lnTo>
                  <a:pt x="15792" y="4405"/>
                </a:lnTo>
                <a:lnTo>
                  <a:pt x="15694" y="4551"/>
                </a:lnTo>
                <a:lnTo>
                  <a:pt x="15573" y="4673"/>
                </a:lnTo>
                <a:lnTo>
                  <a:pt x="15402" y="4843"/>
                </a:lnTo>
                <a:lnTo>
                  <a:pt x="15232" y="4989"/>
                </a:lnTo>
                <a:lnTo>
                  <a:pt x="14843" y="5281"/>
                </a:lnTo>
                <a:lnTo>
                  <a:pt x="14454" y="5549"/>
                </a:lnTo>
                <a:lnTo>
                  <a:pt x="14235" y="5719"/>
                </a:lnTo>
                <a:lnTo>
                  <a:pt x="14064" y="5889"/>
                </a:lnTo>
                <a:lnTo>
                  <a:pt x="13286" y="5865"/>
                </a:lnTo>
                <a:lnTo>
                  <a:pt x="12507" y="5841"/>
                </a:lnTo>
                <a:lnTo>
                  <a:pt x="10974" y="5841"/>
                </a:lnTo>
                <a:lnTo>
                  <a:pt x="7859" y="5889"/>
                </a:lnTo>
                <a:lnTo>
                  <a:pt x="4623" y="5938"/>
                </a:lnTo>
                <a:lnTo>
                  <a:pt x="2385" y="5938"/>
                </a:lnTo>
                <a:lnTo>
                  <a:pt x="2117" y="5962"/>
                </a:lnTo>
                <a:lnTo>
                  <a:pt x="1874" y="6011"/>
                </a:lnTo>
                <a:lnTo>
                  <a:pt x="1849" y="5889"/>
                </a:lnTo>
                <a:lnTo>
                  <a:pt x="1849" y="5768"/>
                </a:lnTo>
                <a:lnTo>
                  <a:pt x="1801" y="5524"/>
                </a:lnTo>
                <a:lnTo>
                  <a:pt x="1655" y="4332"/>
                </a:lnTo>
                <a:lnTo>
                  <a:pt x="1606" y="3724"/>
                </a:lnTo>
                <a:lnTo>
                  <a:pt x="1557" y="3091"/>
                </a:lnTo>
                <a:lnTo>
                  <a:pt x="1557" y="2848"/>
                </a:lnTo>
                <a:lnTo>
                  <a:pt x="1533" y="2580"/>
                </a:lnTo>
                <a:lnTo>
                  <a:pt x="1874" y="2629"/>
                </a:lnTo>
                <a:lnTo>
                  <a:pt x="2214" y="2653"/>
                </a:lnTo>
                <a:lnTo>
                  <a:pt x="2920" y="2653"/>
                </a:lnTo>
                <a:lnTo>
                  <a:pt x="3626" y="2629"/>
                </a:lnTo>
                <a:lnTo>
                  <a:pt x="4283" y="2580"/>
                </a:lnTo>
                <a:lnTo>
                  <a:pt x="5110" y="2556"/>
                </a:lnTo>
                <a:close/>
                <a:moveTo>
                  <a:pt x="8468" y="6352"/>
                </a:moveTo>
                <a:lnTo>
                  <a:pt x="8200" y="6449"/>
                </a:lnTo>
                <a:lnTo>
                  <a:pt x="7835" y="6644"/>
                </a:lnTo>
                <a:lnTo>
                  <a:pt x="7665" y="6765"/>
                </a:lnTo>
                <a:lnTo>
                  <a:pt x="7494" y="6887"/>
                </a:lnTo>
                <a:lnTo>
                  <a:pt x="7470" y="6619"/>
                </a:lnTo>
                <a:lnTo>
                  <a:pt x="7421" y="6352"/>
                </a:lnTo>
                <a:close/>
                <a:moveTo>
                  <a:pt x="8735" y="6644"/>
                </a:moveTo>
                <a:lnTo>
                  <a:pt x="8735" y="6692"/>
                </a:lnTo>
                <a:lnTo>
                  <a:pt x="8735" y="6960"/>
                </a:lnTo>
                <a:lnTo>
                  <a:pt x="8103" y="6936"/>
                </a:lnTo>
                <a:lnTo>
                  <a:pt x="8030" y="6936"/>
                </a:lnTo>
                <a:lnTo>
                  <a:pt x="8200" y="6863"/>
                </a:lnTo>
                <a:lnTo>
                  <a:pt x="8735" y="6644"/>
                </a:lnTo>
                <a:close/>
                <a:moveTo>
                  <a:pt x="3942" y="7301"/>
                </a:moveTo>
                <a:lnTo>
                  <a:pt x="4331" y="7325"/>
                </a:lnTo>
                <a:lnTo>
                  <a:pt x="5061" y="7374"/>
                </a:lnTo>
                <a:lnTo>
                  <a:pt x="5864" y="7422"/>
                </a:lnTo>
                <a:lnTo>
                  <a:pt x="6667" y="7447"/>
                </a:lnTo>
                <a:lnTo>
                  <a:pt x="8297" y="7471"/>
                </a:lnTo>
                <a:lnTo>
                  <a:pt x="8833" y="7495"/>
                </a:lnTo>
                <a:lnTo>
                  <a:pt x="8930" y="7520"/>
                </a:lnTo>
                <a:lnTo>
                  <a:pt x="9052" y="7495"/>
                </a:lnTo>
                <a:lnTo>
                  <a:pt x="11607" y="7593"/>
                </a:lnTo>
                <a:lnTo>
                  <a:pt x="12361" y="7617"/>
                </a:lnTo>
                <a:lnTo>
                  <a:pt x="13115" y="7593"/>
                </a:lnTo>
                <a:lnTo>
                  <a:pt x="13870" y="7568"/>
                </a:lnTo>
                <a:lnTo>
                  <a:pt x="14624" y="7568"/>
                </a:lnTo>
                <a:lnTo>
                  <a:pt x="14600" y="7739"/>
                </a:lnTo>
                <a:lnTo>
                  <a:pt x="14575" y="7933"/>
                </a:lnTo>
                <a:lnTo>
                  <a:pt x="14575" y="8298"/>
                </a:lnTo>
                <a:lnTo>
                  <a:pt x="14624" y="8980"/>
                </a:lnTo>
                <a:lnTo>
                  <a:pt x="14697" y="9539"/>
                </a:lnTo>
                <a:lnTo>
                  <a:pt x="14746" y="10123"/>
                </a:lnTo>
                <a:lnTo>
                  <a:pt x="14770" y="10391"/>
                </a:lnTo>
                <a:lnTo>
                  <a:pt x="14794" y="10659"/>
                </a:lnTo>
                <a:lnTo>
                  <a:pt x="13310" y="10707"/>
                </a:lnTo>
                <a:lnTo>
                  <a:pt x="11826" y="10780"/>
                </a:lnTo>
                <a:lnTo>
                  <a:pt x="10341" y="10829"/>
                </a:lnTo>
                <a:lnTo>
                  <a:pt x="9587" y="10853"/>
                </a:lnTo>
                <a:lnTo>
                  <a:pt x="8833" y="10829"/>
                </a:lnTo>
                <a:lnTo>
                  <a:pt x="7178" y="10780"/>
                </a:lnTo>
                <a:lnTo>
                  <a:pt x="6327" y="10780"/>
                </a:lnTo>
                <a:lnTo>
                  <a:pt x="5499" y="10804"/>
                </a:lnTo>
                <a:lnTo>
                  <a:pt x="4088" y="10853"/>
                </a:lnTo>
                <a:lnTo>
                  <a:pt x="3358" y="10902"/>
                </a:lnTo>
                <a:lnTo>
                  <a:pt x="3017" y="10926"/>
                </a:lnTo>
                <a:lnTo>
                  <a:pt x="2677" y="10999"/>
                </a:lnTo>
                <a:lnTo>
                  <a:pt x="2677" y="10926"/>
                </a:lnTo>
                <a:lnTo>
                  <a:pt x="2652" y="10853"/>
                </a:lnTo>
                <a:lnTo>
                  <a:pt x="2604" y="10804"/>
                </a:lnTo>
                <a:lnTo>
                  <a:pt x="2531" y="10756"/>
                </a:lnTo>
                <a:lnTo>
                  <a:pt x="2239" y="10586"/>
                </a:lnTo>
                <a:lnTo>
                  <a:pt x="1947" y="10391"/>
                </a:lnTo>
                <a:lnTo>
                  <a:pt x="1411" y="10002"/>
                </a:lnTo>
                <a:lnTo>
                  <a:pt x="1168" y="9807"/>
                </a:lnTo>
                <a:lnTo>
                  <a:pt x="925" y="9612"/>
                </a:lnTo>
                <a:lnTo>
                  <a:pt x="681" y="9393"/>
                </a:lnTo>
                <a:lnTo>
                  <a:pt x="438" y="9199"/>
                </a:lnTo>
                <a:lnTo>
                  <a:pt x="633" y="9028"/>
                </a:lnTo>
                <a:lnTo>
                  <a:pt x="1338" y="8396"/>
                </a:lnTo>
                <a:lnTo>
                  <a:pt x="1703" y="8104"/>
                </a:lnTo>
                <a:lnTo>
                  <a:pt x="2068" y="7812"/>
                </a:lnTo>
                <a:lnTo>
                  <a:pt x="2336" y="7641"/>
                </a:lnTo>
                <a:lnTo>
                  <a:pt x="2458" y="7568"/>
                </a:lnTo>
                <a:lnTo>
                  <a:pt x="2579" y="7447"/>
                </a:lnTo>
                <a:lnTo>
                  <a:pt x="2604" y="7374"/>
                </a:lnTo>
                <a:lnTo>
                  <a:pt x="2847" y="7374"/>
                </a:lnTo>
                <a:lnTo>
                  <a:pt x="3115" y="7349"/>
                </a:lnTo>
                <a:lnTo>
                  <a:pt x="3577" y="7301"/>
                </a:lnTo>
                <a:close/>
                <a:moveTo>
                  <a:pt x="7446" y="11242"/>
                </a:moveTo>
                <a:lnTo>
                  <a:pt x="8541" y="11291"/>
                </a:lnTo>
                <a:lnTo>
                  <a:pt x="8395" y="11364"/>
                </a:lnTo>
                <a:lnTo>
                  <a:pt x="8249" y="11461"/>
                </a:lnTo>
                <a:lnTo>
                  <a:pt x="7981" y="11632"/>
                </a:lnTo>
                <a:lnTo>
                  <a:pt x="7567" y="11851"/>
                </a:lnTo>
                <a:lnTo>
                  <a:pt x="7519" y="11534"/>
                </a:lnTo>
                <a:lnTo>
                  <a:pt x="7494" y="11388"/>
                </a:lnTo>
                <a:lnTo>
                  <a:pt x="7446" y="11242"/>
                </a:lnTo>
                <a:close/>
                <a:moveTo>
                  <a:pt x="8784" y="11632"/>
                </a:moveTo>
                <a:lnTo>
                  <a:pt x="8735" y="12094"/>
                </a:lnTo>
                <a:lnTo>
                  <a:pt x="8541" y="12167"/>
                </a:lnTo>
                <a:lnTo>
                  <a:pt x="8370" y="12264"/>
                </a:lnTo>
                <a:lnTo>
                  <a:pt x="8005" y="12459"/>
                </a:lnTo>
                <a:lnTo>
                  <a:pt x="7762" y="12581"/>
                </a:lnTo>
                <a:lnTo>
                  <a:pt x="7640" y="12678"/>
                </a:lnTo>
                <a:lnTo>
                  <a:pt x="7543" y="12751"/>
                </a:lnTo>
                <a:lnTo>
                  <a:pt x="7543" y="12678"/>
                </a:lnTo>
                <a:lnTo>
                  <a:pt x="7567" y="12216"/>
                </a:lnTo>
                <a:lnTo>
                  <a:pt x="7713" y="12167"/>
                </a:lnTo>
                <a:lnTo>
                  <a:pt x="7859" y="12118"/>
                </a:lnTo>
                <a:lnTo>
                  <a:pt x="8103" y="11997"/>
                </a:lnTo>
                <a:lnTo>
                  <a:pt x="8443" y="11826"/>
                </a:lnTo>
                <a:lnTo>
                  <a:pt x="8614" y="11729"/>
                </a:lnTo>
                <a:lnTo>
                  <a:pt x="8784" y="11632"/>
                </a:lnTo>
                <a:close/>
                <a:moveTo>
                  <a:pt x="8735" y="12581"/>
                </a:moveTo>
                <a:lnTo>
                  <a:pt x="8735" y="13189"/>
                </a:lnTo>
                <a:lnTo>
                  <a:pt x="8662" y="13165"/>
                </a:lnTo>
                <a:lnTo>
                  <a:pt x="8565" y="13165"/>
                </a:lnTo>
                <a:lnTo>
                  <a:pt x="8468" y="13189"/>
                </a:lnTo>
                <a:lnTo>
                  <a:pt x="8249" y="13262"/>
                </a:lnTo>
                <a:lnTo>
                  <a:pt x="8054" y="13384"/>
                </a:lnTo>
                <a:lnTo>
                  <a:pt x="7859" y="13481"/>
                </a:lnTo>
                <a:lnTo>
                  <a:pt x="7665" y="13627"/>
                </a:lnTo>
                <a:lnTo>
                  <a:pt x="7446" y="13797"/>
                </a:lnTo>
                <a:lnTo>
                  <a:pt x="7494" y="13140"/>
                </a:lnTo>
                <a:lnTo>
                  <a:pt x="7665" y="13116"/>
                </a:lnTo>
                <a:lnTo>
                  <a:pt x="7835" y="13043"/>
                </a:lnTo>
                <a:lnTo>
                  <a:pt x="8151" y="12873"/>
                </a:lnTo>
                <a:lnTo>
                  <a:pt x="8735" y="12581"/>
                </a:lnTo>
                <a:close/>
                <a:moveTo>
                  <a:pt x="8735" y="13578"/>
                </a:moveTo>
                <a:lnTo>
                  <a:pt x="8735" y="14138"/>
                </a:lnTo>
                <a:lnTo>
                  <a:pt x="8541" y="14211"/>
                </a:lnTo>
                <a:lnTo>
                  <a:pt x="8346" y="14284"/>
                </a:lnTo>
                <a:lnTo>
                  <a:pt x="7981" y="14454"/>
                </a:lnTo>
                <a:lnTo>
                  <a:pt x="7689" y="14576"/>
                </a:lnTo>
                <a:lnTo>
                  <a:pt x="7543" y="14673"/>
                </a:lnTo>
                <a:lnTo>
                  <a:pt x="7421" y="14746"/>
                </a:lnTo>
                <a:lnTo>
                  <a:pt x="7421" y="14454"/>
                </a:lnTo>
                <a:lnTo>
                  <a:pt x="7421" y="14138"/>
                </a:lnTo>
                <a:lnTo>
                  <a:pt x="7567" y="14089"/>
                </a:lnTo>
                <a:lnTo>
                  <a:pt x="7738" y="14016"/>
                </a:lnTo>
                <a:lnTo>
                  <a:pt x="8005" y="13870"/>
                </a:lnTo>
                <a:lnTo>
                  <a:pt x="8176" y="13773"/>
                </a:lnTo>
                <a:lnTo>
                  <a:pt x="8370" y="13724"/>
                </a:lnTo>
                <a:lnTo>
                  <a:pt x="8735" y="13578"/>
                </a:lnTo>
                <a:close/>
                <a:moveTo>
                  <a:pt x="8735" y="14625"/>
                </a:moveTo>
                <a:lnTo>
                  <a:pt x="8735" y="15014"/>
                </a:lnTo>
                <a:lnTo>
                  <a:pt x="8687" y="15038"/>
                </a:lnTo>
                <a:lnTo>
                  <a:pt x="7908" y="15501"/>
                </a:lnTo>
                <a:lnTo>
                  <a:pt x="7689" y="15598"/>
                </a:lnTo>
                <a:lnTo>
                  <a:pt x="7446" y="15720"/>
                </a:lnTo>
                <a:lnTo>
                  <a:pt x="7421" y="15087"/>
                </a:lnTo>
                <a:lnTo>
                  <a:pt x="7592" y="15063"/>
                </a:lnTo>
                <a:lnTo>
                  <a:pt x="7738" y="15014"/>
                </a:lnTo>
                <a:lnTo>
                  <a:pt x="8054" y="14892"/>
                </a:lnTo>
                <a:lnTo>
                  <a:pt x="8735" y="14625"/>
                </a:lnTo>
                <a:close/>
                <a:moveTo>
                  <a:pt x="8711" y="15452"/>
                </a:moveTo>
                <a:lnTo>
                  <a:pt x="8711" y="16231"/>
                </a:lnTo>
                <a:lnTo>
                  <a:pt x="8419" y="16328"/>
                </a:lnTo>
                <a:lnTo>
                  <a:pt x="8151" y="16425"/>
                </a:lnTo>
                <a:lnTo>
                  <a:pt x="7811" y="16523"/>
                </a:lnTo>
                <a:lnTo>
                  <a:pt x="7494" y="16620"/>
                </a:lnTo>
                <a:lnTo>
                  <a:pt x="7470" y="16012"/>
                </a:lnTo>
                <a:lnTo>
                  <a:pt x="7567" y="16012"/>
                </a:lnTo>
                <a:lnTo>
                  <a:pt x="7689" y="15963"/>
                </a:lnTo>
                <a:lnTo>
                  <a:pt x="7908" y="15890"/>
                </a:lnTo>
                <a:lnTo>
                  <a:pt x="8322" y="15671"/>
                </a:lnTo>
                <a:lnTo>
                  <a:pt x="8711" y="15452"/>
                </a:lnTo>
                <a:close/>
                <a:moveTo>
                  <a:pt x="8687" y="16717"/>
                </a:moveTo>
                <a:lnTo>
                  <a:pt x="8687" y="17082"/>
                </a:lnTo>
                <a:lnTo>
                  <a:pt x="8687" y="17107"/>
                </a:lnTo>
                <a:lnTo>
                  <a:pt x="8346" y="17228"/>
                </a:lnTo>
                <a:lnTo>
                  <a:pt x="8005" y="17399"/>
                </a:lnTo>
                <a:lnTo>
                  <a:pt x="7543" y="17593"/>
                </a:lnTo>
                <a:lnTo>
                  <a:pt x="7519" y="17009"/>
                </a:lnTo>
                <a:lnTo>
                  <a:pt x="7689" y="17009"/>
                </a:lnTo>
                <a:lnTo>
                  <a:pt x="7859" y="16961"/>
                </a:lnTo>
                <a:lnTo>
                  <a:pt x="8176" y="16888"/>
                </a:lnTo>
                <a:lnTo>
                  <a:pt x="8687" y="16717"/>
                </a:lnTo>
                <a:close/>
                <a:moveTo>
                  <a:pt x="8687" y="17545"/>
                </a:moveTo>
                <a:lnTo>
                  <a:pt x="8687" y="18250"/>
                </a:lnTo>
                <a:lnTo>
                  <a:pt x="8370" y="18275"/>
                </a:lnTo>
                <a:lnTo>
                  <a:pt x="8054" y="18299"/>
                </a:lnTo>
                <a:lnTo>
                  <a:pt x="7835" y="18323"/>
                </a:lnTo>
                <a:lnTo>
                  <a:pt x="7592" y="18348"/>
                </a:lnTo>
                <a:lnTo>
                  <a:pt x="7543" y="18372"/>
                </a:lnTo>
                <a:lnTo>
                  <a:pt x="7543" y="18031"/>
                </a:lnTo>
                <a:lnTo>
                  <a:pt x="7689" y="17983"/>
                </a:lnTo>
                <a:lnTo>
                  <a:pt x="7811" y="17934"/>
                </a:lnTo>
                <a:lnTo>
                  <a:pt x="8078" y="17812"/>
                </a:lnTo>
                <a:lnTo>
                  <a:pt x="8687" y="17545"/>
                </a:lnTo>
                <a:close/>
                <a:moveTo>
                  <a:pt x="8078" y="1"/>
                </a:moveTo>
                <a:lnTo>
                  <a:pt x="7884" y="25"/>
                </a:lnTo>
                <a:lnTo>
                  <a:pt x="7713" y="74"/>
                </a:lnTo>
                <a:lnTo>
                  <a:pt x="7567" y="171"/>
                </a:lnTo>
                <a:lnTo>
                  <a:pt x="7446" y="269"/>
                </a:lnTo>
                <a:lnTo>
                  <a:pt x="7324" y="390"/>
                </a:lnTo>
                <a:lnTo>
                  <a:pt x="7227" y="536"/>
                </a:lnTo>
                <a:lnTo>
                  <a:pt x="7154" y="682"/>
                </a:lnTo>
                <a:lnTo>
                  <a:pt x="7081" y="853"/>
                </a:lnTo>
                <a:lnTo>
                  <a:pt x="7032" y="1023"/>
                </a:lnTo>
                <a:lnTo>
                  <a:pt x="6959" y="1388"/>
                </a:lnTo>
                <a:lnTo>
                  <a:pt x="6935" y="1753"/>
                </a:lnTo>
                <a:lnTo>
                  <a:pt x="6959" y="2118"/>
                </a:lnTo>
                <a:lnTo>
                  <a:pt x="6959" y="2118"/>
                </a:lnTo>
                <a:lnTo>
                  <a:pt x="5816" y="2094"/>
                </a:lnTo>
                <a:lnTo>
                  <a:pt x="4672" y="2094"/>
                </a:lnTo>
                <a:lnTo>
                  <a:pt x="2993" y="2167"/>
                </a:lnTo>
                <a:lnTo>
                  <a:pt x="1801" y="2167"/>
                </a:lnTo>
                <a:lnTo>
                  <a:pt x="1387" y="2191"/>
                </a:lnTo>
                <a:lnTo>
                  <a:pt x="1338" y="2191"/>
                </a:lnTo>
                <a:lnTo>
                  <a:pt x="1290" y="2215"/>
                </a:lnTo>
                <a:lnTo>
                  <a:pt x="1290" y="2240"/>
                </a:lnTo>
                <a:lnTo>
                  <a:pt x="1217" y="2288"/>
                </a:lnTo>
                <a:lnTo>
                  <a:pt x="1192" y="2361"/>
                </a:lnTo>
                <a:lnTo>
                  <a:pt x="1119" y="2556"/>
                </a:lnTo>
                <a:lnTo>
                  <a:pt x="1071" y="2775"/>
                </a:lnTo>
                <a:lnTo>
                  <a:pt x="1046" y="3018"/>
                </a:lnTo>
                <a:lnTo>
                  <a:pt x="1046" y="3261"/>
                </a:lnTo>
                <a:lnTo>
                  <a:pt x="1071" y="3748"/>
                </a:lnTo>
                <a:lnTo>
                  <a:pt x="1119" y="4162"/>
                </a:lnTo>
                <a:lnTo>
                  <a:pt x="1168" y="4770"/>
                </a:lnTo>
                <a:lnTo>
                  <a:pt x="1241" y="5378"/>
                </a:lnTo>
                <a:lnTo>
                  <a:pt x="1265" y="5622"/>
                </a:lnTo>
                <a:lnTo>
                  <a:pt x="1290" y="5889"/>
                </a:lnTo>
                <a:lnTo>
                  <a:pt x="1314" y="6011"/>
                </a:lnTo>
                <a:lnTo>
                  <a:pt x="1338" y="6133"/>
                </a:lnTo>
                <a:lnTo>
                  <a:pt x="1411" y="6230"/>
                </a:lnTo>
                <a:lnTo>
                  <a:pt x="1484" y="6303"/>
                </a:lnTo>
                <a:lnTo>
                  <a:pt x="1557" y="6352"/>
                </a:lnTo>
                <a:lnTo>
                  <a:pt x="1630" y="6352"/>
                </a:lnTo>
                <a:lnTo>
                  <a:pt x="1703" y="6327"/>
                </a:lnTo>
                <a:lnTo>
                  <a:pt x="1776" y="6279"/>
                </a:lnTo>
                <a:lnTo>
                  <a:pt x="1801" y="6254"/>
                </a:lnTo>
                <a:lnTo>
                  <a:pt x="2020" y="6303"/>
                </a:lnTo>
                <a:lnTo>
                  <a:pt x="2239" y="6327"/>
                </a:lnTo>
                <a:lnTo>
                  <a:pt x="2701" y="6352"/>
                </a:lnTo>
                <a:lnTo>
                  <a:pt x="4429" y="6376"/>
                </a:lnTo>
                <a:lnTo>
                  <a:pt x="6959" y="6352"/>
                </a:lnTo>
                <a:lnTo>
                  <a:pt x="6984" y="6595"/>
                </a:lnTo>
                <a:lnTo>
                  <a:pt x="7008" y="6911"/>
                </a:lnTo>
                <a:lnTo>
                  <a:pt x="5962" y="6887"/>
                </a:lnTo>
                <a:lnTo>
                  <a:pt x="4891" y="6838"/>
                </a:lnTo>
                <a:lnTo>
                  <a:pt x="4161" y="6814"/>
                </a:lnTo>
                <a:lnTo>
                  <a:pt x="3163" y="6814"/>
                </a:lnTo>
                <a:lnTo>
                  <a:pt x="2896" y="6863"/>
                </a:lnTo>
                <a:lnTo>
                  <a:pt x="2628" y="6936"/>
                </a:lnTo>
                <a:lnTo>
                  <a:pt x="2506" y="6984"/>
                </a:lnTo>
                <a:lnTo>
                  <a:pt x="2409" y="7057"/>
                </a:lnTo>
                <a:lnTo>
                  <a:pt x="2360" y="7033"/>
                </a:lnTo>
                <a:lnTo>
                  <a:pt x="2263" y="7033"/>
                </a:lnTo>
                <a:lnTo>
                  <a:pt x="2190" y="7057"/>
                </a:lnTo>
                <a:lnTo>
                  <a:pt x="1995" y="7130"/>
                </a:lnTo>
                <a:lnTo>
                  <a:pt x="1825" y="7228"/>
                </a:lnTo>
                <a:lnTo>
                  <a:pt x="1630" y="7374"/>
                </a:lnTo>
                <a:lnTo>
                  <a:pt x="1290" y="7666"/>
                </a:lnTo>
                <a:lnTo>
                  <a:pt x="1022" y="7933"/>
                </a:lnTo>
                <a:lnTo>
                  <a:pt x="681" y="8250"/>
                </a:lnTo>
                <a:lnTo>
                  <a:pt x="365" y="8590"/>
                </a:lnTo>
                <a:lnTo>
                  <a:pt x="243" y="8712"/>
                </a:lnTo>
                <a:lnTo>
                  <a:pt x="122" y="8858"/>
                </a:lnTo>
                <a:lnTo>
                  <a:pt x="24" y="9004"/>
                </a:lnTo>
                <a:lnTo>
                  <a:pt x="0" y="9077"/>
                </a:lnTo>
                <a:lnTo>
                  <a:pt x="0" y="9174"/>
                </a:lnTo>
                <a:lnTo>
                  <a:pt x="0" y="9199"/>
                </a:lnTo>
                <a:lnTo>
                  <a:pt x="0" y="9247"/>
                </a:lnTo>
                <a:lnTo>
                  <a:pt x="0" y="9320"/>
                </a:lnTo>
                <a:lnTo>
                  <a:pt x="73" y="9466"/>
                </a:lnTo>
                <a:lnTo>
                  <a:pt x="170" y="9612"/>
                </a:lnTo>
                <a:lnTo>
                  <a:pt x="292" y="9758"/>
                </a:lnTo>
                <a:lnTo>
                  <a:pt x="414" y="9904"/>
                </a:lnTo>
                <a:lnTo>
                  <a:pt x="681" y="10148"/>
                </a:lnTo>
                <a:lnTo>
                  <a:pt x="949" y="10367"/>
                </a:lnTo>
                <a:lnTo>
                  <a:pt x="1265" y="10610"/>
                </a:lnTo>
                <a:lnTo>
                  <a:pt x="1582" y="10829"/>
                </a:lnTo>
                <a:lnTo>
                  <a:pt x="1922" y="11048"/>
                </a:lnTo>
                <a:lnTo>
                  <a:pt x="2239" y="11242"/>
                </a:lnTo>
                <a:lnTo>
                  <a:pt x="2312" y="11267"/>
                </a:lnTo>
                <a:lnTo>
                  <a:pt x="2385" y="11267"/>
                </a:lnTo>
                <a:lnTo>
                  <a:pt x="2750" y="11340"/>
                </a:lnTo>
                <a:lnTo>
                  <a:pt x="3139" y="11388"/>
                </a:lnTo>
                <a:lnTo>
                  <a:pt x="3528" y="11388"/>
                </a:lnTo>
                <a:lnTo>
                  <a:pt x="3918" y="11364"/>
                </a:lnTo>
                <a:lnTo>
                  <a:pt x="4721" y="11315"/>
                </a:lnTo>
                <a:lnTo>
                  <a:pt x="5499" y="11267"/>
                </a:lnTo>
                <a:lnTo>
                  <a:pt x="6278" y="11242"/>
                </a:lnTo>
                <a:lnTo>
                  <a:pt x="7081" y="11242"/>
                </a:lnTo>
                <a:lnTo>
                  <a:pt x="7081" y="11607"/>
                </a:lnTo>
                <a:lnTo>
                  <a:pt x="7081" y="11972"/>
                </a:lnTo>
                <a:lnTo>
                  <a:pt x="7081" y="12313"/>
                </a:lnTo>
                <a:lnTo>
                  <a:pt x="7057" y="12678"/>
                </a:lnTo>
                <a:lnTo>
                  <a:pt x="6984" y="13578"/>
                </a:lnTo>
                <a:lnTo>
                  <a:pt x="6935" y="14016"/>
                </a:lnTo>
                <a:lnTo>
                  <a:pt x="6911" y="14454"/>
                </a:lnTo>
                <a:lnTo>
                  <a:pt x="6911" y="15476"/>
                </a:lnTo>
                <a:lnTo>
                  <a:pt x="6959" y="16498"/>
                </a:lnTo>
                <a:lnTo>
                  <a:pt x="7057" y="18542"/>
                </a:lnTo>
                <a:lnTo>
                  <a:pt x="7057" y="18615"/>
                </a:lnTo>
                <a:lnTo>
                  <a:pt x="7081" y="18688"/>
                </a:lnTo>
                <a:lnTo>
                  <a:pt x="7130" y="18737"/>
                </a:lnTo>
                <a:lnTo>
                  <a:pt x="7203" y="18761"/>
                </a:lnTo>
                <a:lnTo>
                  <a:pt x="7251" y="18786"/>
                </a:lnTo>
                <a:lnTo>
                  <a:pt x="7324" y="18786"/>
                </a:lnTo>
                <a:lnTo>
                  <a:pt x="7373" y="18761"/>
                </a:lnTo>
                <a:lnTo>
                  <a:pt x="7446" y="18737"/>
                </a:lnTo>
                <a:lnTo>
                  <a:pt x="7519" y="18786"/>
                </a:lnTo>
                <a:lnTo>
                  <a:pt x="7640" y="18810"/>
                </a:lnTo>
                <a:lnTo>
                  <a:pt x="8662" y="18810"/>
                </a:lnTo>
                <a:lnTo>
                  <a:pt x="8954" y="18786"/>
                </a:lnTo>
                <a:lnTo>
                  <a:pt x="9003" y="18786"/>
                </a:lnTo>
                <a:lnTo>
                  <a:pt x="9076" y="18761"/>
                </a:lnTo>
                <a:lnTo>
                  <a:pt x="9149" y="18664"/>
                </a:lnTo>
                <a:lnTo>
                  <a:pt x="9198" y="18542"/>
                </a:lnTo>
                <a:lnTo>
                  <a:pt x="9198" y="18421"/>
                </a:lnTo>
                <a:lnTo>
                  <a:pt x="9198" y="18323"/>
                </a:lnTo>
                <a:lnTo>
                  <a:pt x="9222" y="16547"/>
                </a:lnTo>
                <a:lnTo>
                  <a:pt x="9246" y="14771"/>
                </a:lnTo>
                <a:lnTo>
                  <a:pt x="9271" y="12946"/>
                </a:lnTo>
                <a:lnTo>
                  <a:pt x="9295" y="12118"/>
                </a:lnTo>
                <a:lnTo>
                  <a:pt x="9271" y="11729"/>
                </a:lnTo>
                <a:lnTo>
                  <a:pt x="9246" y="11315"/>
                </a:lnTo>
                <a:lnTo>
                  <a:pt x="10682" y="11315"/>
                </a:lnTo>
                <a:lnTo>
                  <a:pt x="12142" y="11267"/>
                </a:lnTo>
                <a:lnTo>
                  <a:pt x="13578" y="11194"/>
                </a:lnTo>
                <a:lnTo>
                  <a:pt x="14283" y="11169"/>
                </a:lnTo>
                <a:lnTo>
                  <a:pt x="15013" y="11169"/>
                </a:lnTo>
                <a:lnTo>
                  <a:pt x="15135" y="11145"/>
                </a:lnTo>
                <a:lnTo>
                  <a:pt x="15208" y="11072"/>
                </a:lnTo>
                <a:lnTo>
                  <a:pt x="15257" y="10999"/>
                </a:lnTo>
                <a:lnTo>
                  <a:pt x="15257" y="10902"/>
                </a:lnTo>
                <a:lnTo>
                  <a:pt x="15305" y="10731"/>
                </a:lnTo>
                <a:lnTo>
                  <a:pt x="15305" y="10586"/>
                </a:lnTo>
                <a:lnTo>
                  <a:pt x="15281" y="10245"/>
                </a:lnTo>
                <a:lnTo>
                  <a:pt x="15135" y="9126"/>
                </a:lnTo>
                <a:lnTo>
                  <a:pt x="15086" y="8615"/>
                </a:lnTo>
                <a:lnTo>
                  <a:pt x="15086" y="8104"/>
                </a:lnTo>
                <a:lnTo>
                  <a:pt x="15086" y="7933"/>
                </a:lnTo>
                <a:lnTo>
                  <a:pt x="15111" y="7739"/>
                </a:lnTo>
                <a:lnTo>
                  <a:pt x="15135" y="7568"/>
                </a:lnTo>
                <a:lnTo>
                  <a:pt x="15135" y="7374"/>
                </a:lnTo>
                <a:lnTo>
                  <a:pt x="15135" y="7276"/>
                </a:lnTo>
                <a:lnTo>
                  <a:pt x="15111" y="7179"/>
                </a:lnTo>
                <a:lnTo>
                  <a:pt x="15086" y="7130"/>
                </a:lnTo>
                <a:lnTo>
                  <a:pt x="15038" y="7106"/>
                </a:lnTo>
                <a:lnTo>
                  <a:pt x="14965" y="7057"/>
                </a:lnTo>
                <a:lnTo>
                  <a:pt x="14892" y="7033"/>
                </a:lnTo>
                <a:lnTo>
                  <a:pt x="14064" y="7033"/>
                </a:lnTo>
                <a:lnTo>
                  <a:pt x="13237" y="7057"/>
                </a:lnTo>
                <a:lnTo>
                  <a:pt x="12434" y="7082"/>
                </a:lnTo>
                <a:lnTo>
                  <a:pt x="11607" y="7082"/>
                </a:lnTo>
                <a:lnTo>
                  <a:pt x="9246" y="6984"/>
                </a:lnTo>
                <a:lnTo>
                  <a:pt x="9246" y="6765"/>
                </a:lnTo>
                <a:lnTo>
                  <a:pt x="9246" y="6571"/>
                </a:lnTo>
                <a:lnTo>
                  <a:pt x="9198" y="6352"/>
                </a:lnTo>
                <a:lnTo>
                  <a:pt x="9222" y="6327"/>
                </a:lnTo>
                <a:lnTo>
                  <a:pt x="10925" y="6303"/>
                </a:lnTo>
                <a:lnTo>
                  <a:pt x="12556" y="6303"/>
                </a:lnTo>
                <a:lnTo>
                  <a:pt x="14186" y="6376"/>
                </a:lnTo>
                <a:lnTo>
                  <a:pt x="14259" y="6376"/>
                </a:lnTo>
                <a:lnTo>
                  <a:pt x="14308" y="6352"/>
                </a:lnTo>
                <a:lnTo>
                  <a:pt x="14381" y="6279"/>
                </a:lnTo>
                <a:lnTo>
                  <a:pt x="14405" y="6206"/>
                </a:lnTo>
                <a:lnTo>
                  <a:pt x="14405" y="6108"/>
                </a:lnTo>
                <a:lnTo>
                  <a:pt x="14575" y="5962"/>
                </a:lnTo>
                <a:lnTo>
                  <a:pt x="14940" y="5670"/>
                </a:lnTo>
                <a:lnTo>
                  <a:pt x="15329" y="5427"/>
                </a:lnTo>
                <a:lnTo>
                  <a:pt x="15597" y="5232"/>
                </a:lnTo>
                <a:lnTo>
                  <a:pt x="15913" y="4965"/>
                </a:lnTo>
                <a:lnTo>
                  <a:pt x="16059" y="4819"/>
                </a:lnTo>
                <a:lnTo>
                  <a:pt x="16181" y="4673"/>
                </a:lnTo>
                <a:lnTo>
                  <a:pt x="16254" y="4502"/>
                </a:lnTo>
                <a:lnTo>
                  <a:pt x="16254" y="4429"/>
                </a:lnTo>
                <a:lnTo>
                  <a:pt x="16254" y="4356"/>
                </a:lnTo>
                <a:lnTo>
                  <a:pt x="16278" y="4283"/>
                </a:lnTo>
                <a:lnTo>
                  <a:pt x="16278" y="4210"/>
                </a:lnTo>
                <a:lnTo>
                  <a:pt x="16230" y="4064"/>
                </a:lnTo>
                <a:lnTo>
                  <a:pt x="16132" y="3894"/>
                </a:lnTo>
                <a:lnTo>
                  <a:pt x="16011" y="3724"/>
                </a:lnTo>
                <a:lnTo>
                  <a:pt x="15743" y="3432"/>
                </a:lnTo>
                <a:lnTo>
                  <a:pt x="15524" y="3213"/>
                </a:lnTo>
                <a:lnTo>
                  <a:pt x="15135" y="2848"/>
                </a:lnTo>
                <a:lnTo>
                  <a:pt x="14746" y="2532"/>
                </a:lnTo>
                <a:lnTo>
                  <a:pt x="14478" y="2288"/>
                </a:lnTo>
                <a:lnTo>
                  <a:pt x="14308" y="2215"/>
                </a:lnTo>
                <a:lnTo>
                  <a:pt x="14235" y="2167"/>
                </a:lnTo>
                <a:lnTo>
                  <a:pt x="14162" y="2167"/>
                </a:lnTo>
                <a:lnTo>
                  <a:pt x="14089" y="2118"/>
                </a:lnTo>
                <a:lnTo>
                  <a:pt x="14016" y="2118"/>
                </a:lnTo>
                <a:lnTo>
                  <a:pt x="13237" y="2142"/>
                </a:lnTo>
                <a:lnTo>
                  <a:pt x="12483" y="2167"/>
                </a:lnTo>
                <a:lnTo>
                  <a:pt x="11704" y="2215"/>
                </a:lnTo>
                <a:lnTo>
                  <a:pt x="10950" y="2240"/>
                </a:lnTo>
                <a:lnTo>
                  <a:pt x="10171" y="2240"/>
                </a:lnTo>
                <a:lnTo>
                  <a:pt x="9392" y="2215"/>
                </a:lnTo>
                <a:lnTo>
                  <a:pt x="9441" y="2069"/>
                </a:lnTo>
                <a:lnTo>
                  <a:pt x="9465" y="1899"/>
                </a:lnTo>
                <a:lnTo>
                  <a:pt x="9465" y="1558"/>
                </a:lnTo>
                <a:lnTo>
                  <a:pt x="9417" y="1218"/>
                </a:lnTo>
                <a:lnTo>
                  <a:pt x="9368" y="950"/>
                </a:lnTo>
                <a:lnTo>
                  <a:pt x="9295" y="755"/>
                </a:lnTo>
                <a:lnTo>
                  <a:pt x="9222" y="561"/>
                </a:lnTo>
                <a:lnTo>
                  <a:pt x="9125" y="415"/>
                </a:lnTo>
                <a:lnTo>
                  <a:pt x="8979" y="293"/>
                </a:lnTo>
                <a:lnTo>
                  <a:pt x="8833" y="196"/>
                </a:lnTo>
                <a:lnTo>
                  <a:pt x="8662" y="98"/>
                </a:lnTo>
                <a:lnTo>
                  <a:pt x="8492" y="50"/>
                </a:lnTo>
                <a:lnTo>
                  <a:pt x="829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3A8"/>
        </a:solidFill>
      </p:bgPr>
    </p:bg>
    <p:spTree>
      <p:nvGrpSpPr>
        <p:cNvPr id="729" name="Shape 729"/>
        <p:cNvGrpSpPr/>
        <p:nvPr/>
      </p:nvGrpSpPr>
      <p:grpSpPr>
        <a:xfrm>
          <a:off x="0" y="0"/>
          <a:ext cx="0" cy="0"/>
          <a:chOff x="0" y="0"/>
          <a:chExt cx="0" cy="0"/>
        </a:xfrm>
      </p:grpSpPr>
      <p:pic>
        <p:nvPicPr>
          <p:cNvPr descr="Student at a graduation ceremony" id="730" name="Google Shape;730;p77"/>
          <p:cNvPicPr preferRelativeResize="0"/>
          <p:nvPr/>
        </p:nvPicPr>
        <p:blipFill rotWithShape="1">
          <a:blip r:embed="rId3">
            <a:alphaModFix/>
          </a:blip>
          <a:srcRect b="-1" l="26635" r="0" t="0"/>
          <a:stretch/>
        </p:blipFill>
        <p:spPr>
          <a:xfrm>
            <a:off x="15" y="8"/>
            <a:ext cx="5653263" cy="5143493"/>
          </a:xfrm>
          <a:prstGeom prst="rect">
            <a:avLst/>
          </a:prstGeom>
          <a:noFill/>
          <a:ln>
            <a:noFill/>
          </a:ln>
        </p:spPr>
      </p:pic>
      <p:sp>
        <p:nvSpPr>
          <p:cNvPr id="731" name="Google Shape;731;p77"/>
          <p:cNvSpPr txBox="1"/>
          <p:nvPr>
            <p:ph type="title"/>
          </p:nvPr>
        </p:nvSpPr>
        <p:spPr>
          <a:xfrm>
            <a:off x="603504" y="2133276"/>
            <a:ext cx="4446270" cy="891540"/>
          </a:xfrm>
          <a:prstGeom prst="rect">
            <a:avLst/>
          </a:prstGeom>
          <a:solidFill>
            <a:schemeClr val="dk1">
              <a:alpha val="60000"/>
            </a:schemeClr>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chemeClr val="lt1"/>
              </a:buClr>
              <a:buSzPts val="2100"/>
              <a:buFont typeface="Candara"/>
              <a:buNone/>
            </a:pPr>
            <a:r>
              <a:rPr lang="en">
                <a:solidFill>
                  <a:schemeClr val="lt1"/>
                </a:solidFill>
                <a:latin typeface="Candara"/>
                <a:ea typeface="Candara"/>
                <a:cs typeface="Candara"/>
                <a:sym typeface="Candara"/>
              </a:rPr>
              <a:t>SO MANY COLLEGES!</a:t>
            </a:r>
            <a:endParaRPr/>
          </a:p>
        </p:txBody>
      </p:sp>
      <p:sp>
        <p:nvSpPr>
          <p:cNvPr id="732" name="Google Shape;732;p77"/>
          <p:cNvSpPr txBox="1"/>
          <p:nvPr>
            <p:ph idx="1" type="body"/>
          </p:nvPr>
        </p:nvSpPr>
        <p:spPr>
          <a:xfrm>
            <a:off x="6181705" y="730200"/>
            <a:ext cx="2530602" cy="3693210"/>
          </a:xfrm>
          <a:prstGeom prst="rect">
            <a:avLst/>
          </a:prstGeom>
          <a:noFill/>
          <a:ln>
            <a:noFill/>
          </a:ln>
        </p:spPr>
        <p:txBody>
          <a:bodyPr anchorCtr="0" anchor="ctr" bIns="34275" lIns="68575" spcFirstLastPara="1" rIns="68575" wrap="square" tIns="34275">
            <a:normAutofit/>
          </a:bodyPr>
          <a:lstStyle/>
          <a:p>
            <a:pPr indent="-177800" lvl="0" marL="177800" rtl="0" algn="l">
              <a:lnSpc>
                <a:spcPct val="100000"/>
              </a:lnSpc>
              <a:spcBef>
                <a:spcPts val="0"/>
              </a:spcBef>
              <a:spcAft>
                <a:spcPts val="0"/>
              </a:spcAft>
              <a:buSzPts val="1800"/>
              <a:buFont typeface="Noto Sans Symbols"/>
              <a:buChar char="✔"/>
            </a:pPr>
            <a:r>
              <a:rPr lang="en" sz="1800">
                <a:solidFill>
                  <a:srgbClr val="FFFFFF"/>
                </a:solidFill>
              </a:rPr>
              <a:t>2,830 4-year colleges </a:t>
            </a:r>
            <a:endParaRPr/>
          </a:p>
          <a:p>
            <a:pPr indent="-177800" lvl="0" marL="177800" rtl="0" algn="l">
              <a:lnSpc>
                <a:spcPct val="100000"/>
              </a:lnSpc>
              <a:spcBef>
                <a:spcPts val="800"/>
              </a:spcBef>
              <a:spcAft>
                <a:spcPts val="0"/>
              </a:spcAft>
              <a:buSzPts val="1800"/>
              <a:buFont typeface="Noto Sans Symbols"/>
              <a:buChar char="✔"/>
            </a:pPr>
            <a:r>
              <a:rPr lang="en" sz="1800">
                <a:solidFill>
                  <a:srgbClr val="FFFFFF"/>
                </a:solidFill>
              </a:rPr>
              <a:t>1,530 2-year colleges</a:t>
            </a:r>
            <a:endParaRPr/>
          </a:p>
          <a:p>
            <a:pPr indent="-88900" lvl="0" marL="177800" rtl="0" algn="l">
              <a:lnSpc>
                <a:spcPct val="100000"/>
              </a:lnSpc>
              <a:spcBef>
                <a:spcPts val="800"/>
              </a:spcBef>
              <a:spcAft>
                <a:spcPts val="0"/>
              </a:spcAft>
              <a:buSzPts val="1400"/>
              <a:buNone/>
            </a:pPr>
            <a:r>
              <a:t/>
            </a:r>
            <a:endParaRPr>
              <a:solidFill>
                <a:srgbClr val="FFFFFF"/>
              </a:solidFill>
            </a:endParaRPr>
          </a:p>
          <a:p>
            <a:pPr indent="-88900" lvl="0" marL="177800" rtl="0" algn="l">
              <a:lnSpc>
                <a:spcPct val="100000"/>
              </a:lnSpc>
              <a:spcBef>
                <a:spcPts val="800"/>
              </a:spcBef>
              <a:spcAft>
                <a:spcPts val="0"/>
              </a:spcAft>
              <a:buSzPts val="1400"/>
              <a:buNone/>
            </a:pPr>
            <a:r>
              <a:t/>
            </a:r>
            <a:endParaRPr>
              <a:solidFill>
                <a:srgbClr val="FFFFFF"/>
              </a:solidFill>
            </a:endParaRPr>
          </a:p>
          <a:p>
            <a:pPr indent="-177800" lvl="0" marL="177800" rtl="0" algn="ctr">
              <a:lnSpc>
                <a:spcPct val="100000"/>
              </a:lnSpc>
              <a:spcBef>
                <a:spcPts val="800"/>
              </a:spcBef>
              <a:spcAft>
                <a:spcPts val="0"/>
              </a:spcAft>
              <a:buSzPts val="2400"/>
              <a:buChar char="•"/>
            </a:pPr>
            <a:r>
              <a:rPr lang="en" sz="2400">
                <a:solidFill>
                  <a:srgbClr val="FFFFFF"/>
                </a:solidFill>
              </a:rPr>
              <a:t>EVERYONE </a:t>
            </a:r>
            <a:endParaRPr/>
          </a:p>
          <a:p>
            <a:pPr indent="-177800" lvl="0" marL="177800" rtl="0" algn="ctr">
              <a:lnSpc>
                <a:spcPct val="100000"/>
              </a:lnSpc>
              <a:spcBef>
                <a:spcPts val="800"/>
              </a:spcBef>
              <a:spcAft>
                <a:spcPts val="0"/>
              </a:spcAft>
              <a:buSzPts val="2400"/>
              <a:buChar char="•"/>
            </a:pPr>
            <a:r>
              <a:rPr lang="en" sz="2400">
                <a:solidFill>
                  <a:srgbClr val="FFFFFF"/>
                </a:solidFill>
              </a:rPr>
              <a:t>can go to college</a:t>
            </a:r>
            <a:endParaRPr/>
          </a:p>
          <a:p>
            <a:pPr indent="0" lvl="0" marL="0" rtl="0" algn="l">
              <a:lnSpc>
                <a:spcPct val="100000"/>
              </a:lnSpc>
              <a:spcBef>
                <a:spcPts val="800"/>
              </a:spcBef>
              <a:spcAft>
                <a:spcPts val="0"/>
              </a:spcAft>
              <a:buSzPts val="1400"/>
              <a:buNone/>
            </a:pPr>
            <a:r>
              <a:t/>
            </a:r>
            <a:endParaRPr>
              <a:solidFill>
                <a:srgbClr val="FFFFFF"/>
              </a:solidFill>
            </a:endParaRPr>
          </a:p>
          <a:p>
            <a:pPr indent="0" lvl="0" marL="0" rtl="0" algn="l">
              <a:lnSpc>
                <a:spcPct val="100000"/>
              </a:lnSpc>
              <a:spcBef>
                <a:spcPts val="800"/>
              </a:spcBef>
              <a:spcAft>
                <a:spcPts val="0"/>
              </a:spcAft>
              <a:buSzPts val="1400"/>
              <a:buNone/>
            </a:pPr>
            <a:r>
              <a:t/>
            </a:r>
            <a:endParaRPr>
              <a:solidFill>
                <a:srgbClr val="FFFFFF"/>
              </a:solidFill>
            </a:endParaRPr>
          </a:p>
        </p:txBody>
      </p:sp>
      <p:sp>
        <p:nvSpPr>
          <p:cNvPr id="733" name="Google Shape;733;p77"/>
          <p:cNvSpPr txBox="1"/>
          <p:nvPr/>
        </p:nvSpPr>
        <p:spPr>
          <a:xfrm>
            <a:off x="5983941" y="5042647"/>
            <a:ext cx="138548"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E8DB5">
            <a:alpha val="16470"/>
          </a:srgbClr>
        </a:solidFill>
      </p:bgPr>
    </p:bg>
    <p:spTree>
      <p:nvGrpSpPr>
        <p:cNvPr id="738" name="Shape 738"/>
        <p:cNvGrpSpPr/>
        <p:nvPr/>
      </p:nvGrpSpPr>
      <p:grpSpPr>
        <a:xfrm>
          <a:off x="0" y="0"/>
          <a:ext cx="0" cy="0"/>
          <a:chOff x="0" y="0"/>
          <a:chExt cx="0" cy="0"/>
        </a:xfrm>
      </p:grpSpPr>
      <p:sp>
        <p:nvSpPr>
          <p:cNvPr id="739" name="Google Shape;739;p78"/>
          <p:cNvSpPr txBox="1"/>
          <p:nvPr>
            <p:ph type="title"/>
          </p:nvPr>
        </p:nvSpPr>
        <p:spPr>
          <a:xfrm>
            <a:off x="1673352" y="171450"/>
            <a:ext cx="5797296" cy="1013113"/>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sz="1100"/>
              <a:t>PREPARATION IN HIGH SCHOOL </a:t>
            </a:r>
            <a:endParaRPr sz="1100"/>
          </a:p>
        </p:txBody>
      </p:sp>
      <p:pic>
        <p:nvPicPr>
          <p:cNvPr id="740" name="Google Shape;740;p78"/>
          <p:cNvPicPr preferRelativeResize="0"/>
          <p:nvPr/>
        </p:nvPicPr>
        <p:blipFill rotWithShape="1">
          <a:blip r:embed="rId3">
            <a:alphaModFix/>
          </a:blip>
          <a:srcRect b="0" l="0" r="0" t="0"/>
          <a:stretch/>
        </p:blipFill>
        <p:spPr>
          <a:xfrm>
            <a:off x="452005" y="1402774"/>
            <a:ext cx="7917872" cy="37407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395"/>
        </a:solidFill>
      </p:bgPr>
    </p:bg>
    <p:spTree>
      <p:nvGrpSpPr>
        <p:cNvPr id="744" name="Shape 744"/>
        <p:cNvGrpSpPr/>
        <p:nvPr/>
      </p:nvGrpSpPr>
      <p:grpSpPr>
        <a:xfrm>
          <a:off x="0" y="0"/>
          <a:ext cx="0" cy="0"/>
          <a:chOff x="0" y="0"/>
          <a:chExt cx="0" cy="0"/>
        </a:xfrm>
      </p:grpSpPr>
      <p:sp>
        <p:nvSpPr>
          <p:cNvPr id="745" name="Google Shape;745;p79"/>
          <p:cNvSpPr txBox="1"/>
          <p:nvPr>
            <p:ph type="title"/>
          </p:nvPr>
        </p:nvSpPr>
        <p:spPr>
          <a:xfrm>
            <a:off x="1673352" y="723519"/>
            <a:ext cx="5797296"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CLASSES AND GRADES</a:t>
            </a:r>
            <a:endParaRPr/>
          </a:p>
        </p:txBody>
      </p:sp>
      <p:sp>
        <p:nvSpPr>
          <p:cNvPr id="746" name="Google Shape;746;p79"/>
          <p:cNvSpPr txBox="1"/>
          <p:nvPr>
            <p:ph idx="1" type="body"/>
          </p:nvPr>
        </p:nvSpPr>
        <p:spPr>
          <a:xfrm>
            <a:off x="660400" y="1978533"/>
            <a:ext cx="7556500" cy="2993517"/>
          </a:xfrm>
          <a:prstGeom prst="rect">
            <a:avLst/>
          </a:prstGeom>
          <a:noFill/>
          <a:ln>
            <a:noFill/>
          </a:ln>
        </p:spPr>
        <p:txBody>
          <a:bodyPr anchorCtr="0" anchor="t" bIns="34275" lIns="68575" spcFirstLastPara="1" rIns="68575" wrap="square" tIns="34275">
            <a:normAutofit/>
          </a:bodyPr>
          <a:lstStyle/>
          <a:p>
            <a:pPr indent="-171450" lvl="0" marL="177800" rtl="0" algn="l">
              <a:lnSpc>
                <a:spcPct val="100000"/>
              </a:lnSpc>
              <a:spcBef>
                <a:spcPts val="0"/>
              </a:spcBef>
              <a:spcAft>
                <a:spcPts val="0"/>
              </a:spcAft>
              <a:buSzPts val="2100"/>
              <a:buChar char="•"/>
            </a:pPr>
            <a:r>
              <a:rPr lang="en" sz="2100"/>
              <a:t>Consider curriculum (AP, IB, other)</a:t>
            </a:r>
            <a:endParaRPr/>
          </a:p>
          <a:p>
            <a:pPr indent="-171450" lvl="0" marL="177800" rtl="0" algn="l">
              <a:lnSpc>
                <a:spcPct val="100000"/>
              </a:lnSpc>
              <a:spcBef>
                <a:spcPts val="800"/>
              </a:spcBef>
              <a:spcAft>
                <a:spcPts val="0"/>
              </a:spcAft>
              <a:buSzPts val="2100"/>
              <a:buChar char="•"/>
            </a:pPr>
            <a:r>
              <a:rPr lang="en" sz="2100"/>
              <a:t>Consider honors and weighted classes</a:t>
            </a:r>
            <a:endParaRPr/>
          </a:p>
          <a:p>
            <a:pPr indent="-171450" lvl="0" marL="177800" rtl="0" algn="l">
              <a:lnSpc>
                <a:spcPct val="100000"/>
              </a:lnSpc>
              <a:spcBef>
                <a:spcPts val="800"/>
              </a:spcBef>
              <a:spcAft>
                <a:spcPts val="0"/>
              </a:spcAft>
              <a:buSzPts val="2100"/>
              <a:buChar char="•"/>
            </a:pPr>
            <a:r>
              <a:rPr lang="en" sz="2100"/>
              <a:t>Understand class sequence</a:t>
            </a:r>
            <a:endParaRPr/>
          </a:p>
          <a:p>
            <a:pPr indent="-171450" lvl="0" marL="177800" rtl="0" algn="l">
              <a:lnSpc>
                <a:spcPct val="100000"/>
              </a:lnSpc>
              <a:spcBef>
                <a:spcPts val="800"/>
              </a:spcBef>
              <a:spcAft>
                <a:spcPts val="0"/>
              </a:spcAft>
              <a:buSzPts val="2100"/>
              <a:buChar char="•"/>
            </a:pPr>
            <a:r>
              <a:rPr lang="en" sz="2100"/>
              <a:t>Review graduation requirements (as well as college admission requirements)</a:t>
            </a:r>
            <a:endParaRPr/>
          </a:p>
          <a:p>
            <a:pPr indent="-171450" lvl="0" marL="177800" rtl="0" algn="l">
              <a:lnSpc>
                <a:spcPct val="100000"/>
              </a:lnSpc>
              <a:spcBef>
                <a:spcPts val="800"/>
              </a:spcBef>
              <a:spcAft>
                <a:spcPts val="0"/>
              </a:spcAft>
              <a:buSzPts val="2100"/>
              <a:buChar char="•"/>
            </a:pPr>
            <a:r>
              <a:rPr lang="en" sz="2100"/>
              <a:t>Goal - earn A or A+ in the hardest classes you can take</a:t>
            </a:r>
            <a:endParaRPr/>
          </a:p>
          <a:p>
            <a:pPr indent="-171450" lvl="0" marL="177800" rtl="0" algn="l">
              <a:lnSpc>
                <a:spcPct val="100000"/>
              </a:lnSpc>
              <a:spcBef>
                <a:spcPts val="800"/>
              </a:spcBef>
              <a:spcAft>
                <a:spcPts val="0"/>
              </a:spcAft>
              <a:buSzPts val="2100"/>
              <a:buChar char="•"/>
            </a:pPr>
            <a:r>
              <a:rPr lang="en" sz="2100"/>
              <a:t>Review your transcript each term and set goals to improve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7F0"/>
        </a:solidFill>
      </p:bgPr>
    </p:bg>
    <p:spTree>
      <p:nvGrpSpPr>
        <p:cNvPr id="751" name="Shape 751"/>
        <p:cNvGrpSpPr/>
        <p:nvPr/>
      </p:nvGrpSpPr>
      <p:grpSpPr>
        <a:xfrm>
          <a:off x="0" y="0"/>
          <a:ext cx="0" cy="0"/>
          <a:chOff x="0" y="0"/>
          <a:chExt cx="0" cy="0"/>
        </a:xfrm>
      </p:grpSpPr>
      <p:pic>
        <p:nvPicPr>
          <p:cNvPr descr="Children playing football" id="752" name="Google Shape;752;p80"/>
          <p:cNvPicPr preferRelativeResize="0"/>
          <p:nvPr/>
        </p:nvPicPr>
        <p:blipFill rotWithShape="1">
          <a:blip r:embed="rId3">
            <a:alphaModFix/>
          </a:blip>
          <a:srcRect b="-1" l="3708" r="36957" t="0"/>
          <a:stretch/>
        </p:blipFill>
        <p:spPr>
          <a:xfrm>
            <a:off x="481" y="8"/>
            <a:ext cx="4572000" cy="5143492"/>
          </a:xfrm>
          <a:prstGeom prst="rect">
            <a:avLst/>
          </a:prstGeom>
          <a:noFill/>
          <a:ln>
            <a:noFill/>
          </a:ln>
        </p:spPr>
      </p:pic>
      <p:sp>
        <p:nvSpPr>
          <p:cNvPr id="753" name="Google Shape;753;p80"/>
          <p:cNvSpPr txBox="1"/>
          <p:nvPr>
            <p:ph type="title"/>
          </p:nvPr>
        </p:nvSpPr>
        <p:spPr>
          <a:xfrm>
            <a:off x="603504" y="2131129"/>
            <a:ext cx="3365474" cy="881243"/>
          </a:xfrm>
          <a:prstGeom prst="rect">
            <a:avLst/>
          </a:prstGeom>
          <a:solidFill>
            <a:schemeClr val="dk1">
              <a:alpha val="60000"/>
            </a:schemeClr>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chemeClr val="lt1"/>
              </a:buClr>
              <a:buSzPts val="1800"/>
              <a:buFont typeface="Gill Sans"/>
              <a:buNone/>
            </a:pPr>
            <a:r>
              <a:rPr lang="en" sz="1800">
                <a:solidFill>
                  <a:schemeClr val="lt1"/>
                </a:solidFill>
              </a:rPr>
              <a:t>EXTRACURRICULAR ACTIVITIES</a:t>
            </a:r>
            <a:endParaRPr/>
          </a:p>
        </p:txBody>
      </p:sp>
      <p:sp>
        <p:nvSpPr>
          <p:cNvPr id="754" name="Google Shape;754;p80"/>
          <p:cNvSpPr txBox="1"/>
          <p:nvPr>
            <p:ph idx="1" type="body"/>
          </p:nvPr>
        </p:nvSpPr>
        <p:spPr>
          <a:xfrm>
            <a:off x="5057956" y="732097"/>
            <a:ext cx="3603698" cy="4115262"/>
          </a:xfrm>
          <a:prstGeom prst="rect">
            <a:avLst/>
          </a:prstGeom>
          <a:noFill/>
          <a:ln>
            <a:noFill/>
          </a:ln>
        </p:spPr>
        <p:txBody>
          <a:bodyPr anchorCtr="0" anchor="ctr" bIns="34275" lIns="68575" spcFirstLastPara="1" rIns="68575" wrap="square" tIns="34275">
            <a:normAutofit fontScale="25000" lnSpcReduction="20000"/>
          </a:bodyPr>
          <a:lstStyle/>
          <a:p>
            <a:pPr indent="0" lvl="0" marL="0" rtl="0" algn="l">
              <a:lnSpc>
                <a:spcPct val="120000"/>
              </a:lnSpc>
              <a:spcBef>
                <a:spcPts val="0"/>
              </a:spcBef>
              <a:spcAft>
                <a:spcPts val="0"/>
              </a:spcAft>
              <a:buSzPct val="100000"/>
              <a:buNone/>
            </a:pPr>
            <a:r>
              <a:t/>
            </a:r>
            <a:endParaRPr sz="7200"/>
          </a:p>
          <a:p>
            <a:pPr indent="-177800" lvl="0" marL="177800" rtl="0" algn="l">
              <a:lnSpc>
                <a:spcPct val="120000"/>
              </a:lnSpc>
              <a:spcBef>
                <a:spcPts val="800"/>
              </a:spcBef>
              <a:spcAft>
                <a:spcPts val="0"/>
              </a:spcAft>
              <a:buSzPct val="100000"/>
              <a:buChar char="•"/>
            </a:pPr>
            <a:r>
              <a:rPr lang="en" sz="7200"/>
              <a:t>Join clubs at school or outside of school</a:t>
            </a:r>
            <a:endParaRPr/>
          </a:p>
          <a:p>
            <a:pPr indent="-177800" lvl="0" marL="177800" rtl="0" algn="l">
              <a:lnSpc>
                <a:spcPct val="120000"/>
              </a:lnSpc>
              <a:spcBef>
                <a:spcPts val="800"/>
              </a:spcBef>
              <a:spcAft>
                <a:spcPts val="0"/>
              </a:spcAft>
              <a:buSzPct val="100000"/>
              <a:buChar char="•"/>
            </a:pPr>
            <a:r>
              <a:rPr lang="en" sz="7200"/>
              <a:t>Try new things but stick with activities to demonstrate commitment</a:t>
            </a:r>
            <a:endParaRPr/>
          </a:p>
          <a:p>
            <a:pPr indent="-177800" lvl="0" marL="177800" rtl="0" algn="l">
              <a:lnSpc>
                <a:spcPct val="120000"/>
              </a:lnSpc>
              <a:spcBef>
                <a:spcPts val="800"/>
              </a:spcBef>
              <a:spcAft>
                <a:spcPts val="0"/>
              </a:spcAft>
              <a:buSzPct val="100000"/>
              <a:buChar char="•"/>
            </a:pPr>
            <a:r>
              <a:rPr lang="en" sz="7200"/>
              <a:t>Volunteering is critical</a:t>
            </a:r>
            <a:endParaRPr/>
          </a:p>
          <a:p>
            <a:pPr indent="-177800" lvl="0" marL="177800" rtl="0" algn="l">
              <a:lnSpc>
                <a:spcPct val="120000"/>
              </a:lnSpc>
              <a:spcBef>
                <a:spcPts val="800"/>
              </a:spcBef>
              <a:spcAft>
                <a:spcPts val="0"/>
              </a:spcAft>
              <a:buSzPct val="100000"/>
              <a:buChar char="•"/>
            </a:pPr>
            <a:r>
              <a:rPr lang="en" sz="7200"/>
              <a:t> Consider joining a team even if you are not a strong athlete</a:t>
            </a:r>
            <a:endParaRPr sz="7200"/>
          </a:p>
          <a:p>
            <a:pPr indent="-177800" lvl="0" marL="177800" rtl="0" algn="l">
              <a:lnSpc>
                <a:spcPct val="120000"/>
              </a:lnSpc>
              <a:spcBef>
                <a:spcPts val="800"/>
              </a:spcBef>
              <a:spcAft>
                <a:spcPts val="0"/>
              </a:spcAft>
              <a:buSzPct val="100000"/>
              <a:buChar char="•"/>
            </a:pPr>
            <a:r>
              <a:rPr lang="en" sz="7200"/>
              <a:t>Jobs are excellent </a:t>
            </a:r>
            <a:endParaRPr/>
          </a:p>
          <a:p>
            <a:pPr indent="-177800" lvl="0" marL="177800" rtl="0" algn="l">
              <a:lnSpc>
                <a:spcPct val="120000"/>
              </a:lnSpc>
              <a:spcBef>
                <a:spcPts val="800"/>
              </a:spcBef>
              <a:spcAft>
                <a:spcPts val="0"/>
              </a:spcAft>
              <a:buSzPct val="100000"/>
              <a:buChar char="•"/>
            </a:pPr>
            <a:r>
              <a:rPr lang="en" sz="7200"/>
              <a:t>Find additional opportunities like research, internships, classes outside of school</a:t>
            </a:r>
            <a:endParaRPr/>
          </a:p>
          <a:p>
            <a:pPr indent="0" lvl="0" marL="0" rtl="0" algn="l">
              <a:lnSpc>
                <a:spcPct val="120000"/>
              </a:lnSpc>
              <a:spcBef>
                <a:spcPts val="800"/>
              </a:spcBef>
              <a:spcAft>
                <a:spcPts val="0"/>
              </a:spcAft>
              <a:buSzPct val="100000"/>
              <a:buNone/>
            </a:pPr>
            <a:r>
              <a:t/>
            </a:r>
            <a:endParaRPr sz="7200"/>
          </a:p>
          <a:p>
            <a:pPr indent="-152400" lvl="0" marL="177800" rtl="0" algn="l">
              <a:lnSpc>
                <a:spcPct val="100000"/>
              </a:lnSpc>
              <a:spcBef>
                <a:spcPts val="800"/>
              </a:spcBef>
              <a:spcAft>
                <a:spcPts val="0"/>
              </a:spcAft>
              <a:buSzPct val="100000"/>
              <a:buNone/>
            </a:pPr>
            <a:r>
              <a:t/>
            </a:r>
            <a:endParaRPr/>
          </a:p>
          <a:p>
            <a:pPr indent="-152400" lvl="0" marL="177800" rtl="0" algn="l">
              <a:lnSpc>
                <a:spcPct val="100000"/>
              </a:lnSpc>
              <a:spcBef>
                <a:spcPts val="800"/>
              </a:spcBef>
              <a:spcAft>
                <a:spcPts val="0"/>
              </a:spcAft>
              <a:buSzPct val="100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id="759" name="Google Shape;759;p81"/>
          <p:cNvPicPr preferRelativeResize="0"/>
          <p:nvPr/>
        </p:nvPicPr>
        <p:blipFill rotWithShape="1">
          <a:blip r:embed="rId3">
            <a:alphaModFix/>
          </a:blip>
          <a:srcRect b="0" l="0" r="0" t="0"/>
          <a:stretch/>
        </p:blipFill>
        <p:spPr>
          <a:xfrm>
            <a:off x="5051822" y="603647"/>
            <a:ext cx="3612356" cy="3936206"/>
          </a:xfrm>
          <a:prstGeom prst="rect">
            <a:avLst/>
          </a:prstGeom>
          <a:noFill/>
          <a:ln>
            <a:noFill/>
          </a:ln>
        </p:spPr>
      </p:pic>
      <p:grpSp>
        <p:nvGrpSpPr>
          <p:cNvPr id="760" name="Google Shape;760;p81"/>
          <p:cNvGrpSpPr/>
          <p:nvPr/>
        </p:nvGrpSpPr>
        <p:grpSpPr>
          <a:xfrm>
            <a:off x="836676" y="1768283"/>
            <a:ext cx="2846070" cy="2506141"/>
            <a:chOff x="0" y="44722"/>
            <a:chExt cx="3794760" cy="3341521"/>
          </a:xfrm>
        </p:grpSpPr>
        <p:sp>
          <p:nvSpPr>
            <p:cNvPr id="761" name="Google Shape;761;p81"/>
            <p:cNvSpPr/>
            <p:nvPr/>
          </p:nvSpPr>
          <p:spPr>
            <a:xfrm>
              <a:off x="0" y="44722"/>
              <a:ext cx="3794760" cy="608400"/>
            </a:xfrm>
            <a:prstGeom prst="roundRect">
              <a:avLst>
                <a:gd fmla="val 16667" name="adj"/>
              </a:avLst>
            </a:prstGeom>
            <a:solidFill>
              <a:srgbClr val="3E8AB3"/>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2" name="Google Shape;762;p81"/>
            <p:cNvSpPr txBox="1"/>
            <p:nvPr/>
          </p:nvSpPr>
          <p:spPr>
            <a:xfrm>
              <a:off x="29700" y="74422"/>
              <a:ext cx="3735360" cy="549000"/>
            </a:xfrm>
            <a:prstGeom prst="rect">
              <a:avLst/>
            </a:prstGeom>
            <a:noFill/>
            <a:ln>
              <a:noFill/>
            </a:ln>
          </p:spPr>
          <p:txBody>
            <a:bodyPr anchorCtr="0" anchor="ctr" bIns="74300" lIns="74300" spcFirstLastPara="1" rIns="74300" wrap="square" tIns="74300">
              <a:noAutofit/>
            </a:bodyPr>
            <a:lstStyle/>
            <a:p>
              <a:pPr indent="0" lvl="0" marL="0" marR="0" rtl="0" algn="l">
                <a:lnSpc>
                  <a:spcPct val="90000"/>
                </a:lnSpc>
                <a:spcBef>
                  <a:spcPts val="0"/>
                </a:spcBef>
                <a:spcAft>
                  <a:spcPts val="0"/>
                </a:spcAft>
                <a:buClr>
                  <a:schemeClr val="lt1"/>
                </a:buClr>
                <a:buSzPts val="2000"/>
                <a:buFont typeface="Gill Sans"/>
                <a:buNone/>
              </a:pPr>
              <a:r>
                <a:rPr lang="en" sz="2000">
                  <a:solidFill>
                    <a:schemeClr val="lt1"/>
                  </a:solidFill>
                  <a:latin typeface="Gill Sans"/>
                  <a:ea typeface="Gill Sans"/>
                  <a:cs typeface="Gill Sans"/>
                  <a:sym typeface="Gill Sans"/>
                </a:rPr>
                <a:t>Leadership</a:t>
              </a:r>
              <a:endParaRPr sz="1100"/>
            </a:p>
          </p:txBody>
        </p:sp>
        <p:sp>
          <p:nvSpPr>
            <p:cNvPr id="763" name="Google Shape;763;p81"/>
            <p:cNvSpPr/>
            <p:nvPr/>
          </p:nvSpPr>
          <p:spPr>
            <a:xfrm>
              <a:off x="0" y="728002"/>
              <a:ext cx="3794760" cy="608400"/>
            </a:xfrm>
            <a:prstGeom prst="roundRect">
              <a:avLst>
                <a:gd fmla="val 16667" name="adj"/>
              </a:avLst>
            </a:prstGeom>
            <a:solidFill>
              <a:srgbClr val="2FC392"/>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4" name="Google Shape;764;p81"/>
            <p:cNvSpPr txBox="1"/>
            <p:nvPr/>
          </p:nvSpPr>
          <p:spPr>
            <a:xfrm>
              <a:off x="29700" y="757702"/>
              <a:ext cx="3735360" cy="549000"/>
            </a:xfrm>
            <a:prstGeom prst="rect">
              <a:avLst/>
            </a:prstGeom>
            <a:noFill/>
            <a:ln>
              <a:noFill/>
            </a:ln>
          </p:spPr>
          <p:txBody>
            <a:bodyPr anchorCtr="0" anchor="ctr" bIns="74300" lIns="74300" spcFirstLastPara="1" rIns="74300" wrap="square" tIns="74300">
              <a:noAutofit/>
            </a:bodyPr>
            <a:lstStyle/>
            <a:p>
              <a:pPr indent="0" lvl="0" marL="0" marR="0" rtl="0" algn="l">
                <a:lnSpc>
                  <a:spcPct val="90000"/>
                </a:lnSpc>
                <a:spcBef>
                  <a:spcPts val="0"/>
                </a:spcBef>
                <a:spcAft>
                  <a:spcPts val="0"/>
                </a:spcAft>
                <a:buClr>
                  <a:schemeClr val="lt1"/>
                </a:buClr>
                <a:buSzPts val="2000"/>
                <a:buFont typeface="Gill Sans"/>
                <a:buNone/>
              </a:pPr>
              <a:r>
                <a:rPr lang="en" sz="2000">
                  <a:solidFill>
                    <a:schemeClr val="lt1"/>
                  </a:solidFill>
                  <a:latin typeface="Gill Sans"/>
                  <a:ea typeface="Gill Sans"/>
                  <a:cs typeface="Gill Sans"/>
                  <a:sym typeface="Gill Sans"/>
                </a:rPr>
                <a:t>Captain</a:t>
              </a:r>
              <a:endParaRPr sz="1100"/>
            </a:p>
          </p:txBody>
        </p:sp>
        <p:sp>
          <p:nvSpPr>
            <p:cNvPr id="765" name="Google Shape;765;p81"/>
            <p:cNvSpPr/>
            <p:nvPr/>
          </p:nvSpPr>
          <p:spPr>
            <a:xfrm>
              <a:off x="0" y="1411283"/>
              <a:ext cx="3794760" cy="608400"/>
            </a:xfrm>
            <a:prstGeom prst="roundRect">
              <a:avLst>
                <a:gd fmla="val 16667" name="adj"/>
              </a:avLst>
            </a:prstGeom>
            <a:solidFill>
              <a:srgbClr val="24D31F"/>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6" name="Google Shape;766;p81"/>
            <p:cNvSpPr txBox="1"/>
            <p:nvPr/>
          </p:nvSpPr>
          <p:spPr>
            <a:xfrm>
              <a:off x="29700" y="1440983"/>
              <a:ext cx="3735360" cy="549000"/>
            </a:xfrm>
            <a:prstGeom prst="rect">
              <a:avLst/>
            </a:prstGeom>
            <a:noFill/>
            <a:ln>
              <a:noFill/>
            </a:ln>
          </p:spPr>
          <p:txBody>
            <a:bodyPr anchorCtr="0" anchor="ctr" bIns="74300" lIns="74300" spcFirstLastPara="1" rIns="74300" wrap="square" tIns="74300">
              <a:noAutofit/>
            </a:bodyPr>
            <a:lstStyle/>
            <a:p>
              <a:pPr indent="0" lvl="0" marL="0" marR="0" rtl="0" algn="l">
                <a:lnSpc>
                  <a:spcPct val="90000"/>
                </a:lnSpc>
                <a:spcBef>
                  <a:spcPts val="0"/>
                </a:spcBef>
                <a:spcAft>
                  <a:spcPts val="0"/>
                </a:spcAft>
                <a:buClr>
                  <a:schemeClr val="lt1"/>
                </a:buClr>
                <a:buSzPts val="2000"/>
                <a:buFont typeface="Gill Sans"/>
                <a:buNone/>
              </a:pPr>
              <a:r>
                <a:rPr lang="en" sz="2000">
                  <a:solidFill>
                    <a:schemeClr val="lt1"/>
                  </a:solidFill>
                  <a:latin typeface="Gill Sans"/>
                  <a:ea typeface="Gill Sans"/>
                  <a:cs typeface="Gill Sans"/>
                  <a:sym typeface="Gill Sans"/>
                </a:rPr>
                <a:t>Depth</a:t>
              </a:r>
              <a:endParaRPr sz="1100"/>
            </a:p>
          </p:txBody>
        </p:sp>
        <p:sp>
          <p:nvSpPr>
            <p:cNvPr id="767" name="Google Shape;767;p81"/>
            <p:cNvSpPr/>
            <p:nvPr/>
          </p:nvSpPr>
          <p:spPr>
            <a:xfrm>
              <a:off x="0" y="2094563"/>
              <a:ext cx="3794760" cy="608400"/>
            </a:xfrm>
            <a:prstGeom prst="roundRect">
              <a:avLst>
                <a:gd fmla="val 16667" name="adj"/>
              </a:avLst>
            </a:prstGeom>
            <a:solidFill>
              <a:srgbClr val="A7E40F"/>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8" name="Google Shape;768;p81"/>
            <p:cNvSpPr txBox="1"/>
            <p:nvPr/>
          </p:nvSpPr>
          <p:spPr>
            <a:xfrm>
              <a:off x="29700" y="2124263"/>
              <a:ext cx="3735360" cy="549000"/>
            </a:xfrm>
            <a:prstGeom prst="rect">
              <a:avLst/>
            </a:prstGeom>
            <a:noFill/>
            <a:ln>
              <a:noFill/>
            </a:ln>
          </p:spPr>
          <p:txBody>
            <a:bodyPr anchorCtr="0" anchor="ctr" bIns="74300" lIns="74300" spcFirstLastPara="1" rIns="74300" wrap="square" tIns="74300">
              <a:noAutofit/>
            </a:bodyPr>
            <a:lstStyle/>
            <a:p>
              <a:pPr indent="0" lvl="0" marL="0" marR="0" rtl="0" algn="l">
                <a:lnSpc>
                  <a:spcPct val="90000"/>
                </a:lnSpc>
                <a:spcBef>
                  <a:spcPts val="0"/>
                </a:spcBef>
                <a:spcAft>
                  <a:spcPts val="0"/>
                </a:spcAft>
                <a:buClr>
                  <a:schemeClr val="lt1"/>
                </a:buClr>
                <a:buSzPts val="2000"/>
                <a:buFont typeface="Gill Sans"/>
                <a:buNone/>
              </a:pPr>
              <a:r>
                <a:rPr lang="en" sz="2000">
                  <a:solidFill>
                    <a:schemeClr val="lt1"/>
                  </a:solidFill>
                  <a:latin typeface="Gill Sans"/>
                  <a:ea typeface="Gill Sans"/>
                  <a:cs typeface="Gill Sans"/>
                  <a:sym typeface="Gill Sans"/>
                </a:rPr>
                <a:t>Selected or elected</a:t>
              </a:r>
              <a:endParaRPr sz="1100"/>
            </a:p>
          </p:txBody>
        </p:sp>
        <p:sp>
          <p:nvSpPr>
            <p:cNvPr id="769" name="Google Shape;769;p81"/>
            <p:cNvSpPr/>
            <p:nvPr/>
          </p:nvSpPr>
          <p:spPr>
            <a:xfrm>
              <a:off x="0" y="2777843"/>
              <a:ext cx="3794760" cy="608400"/>
            </a:xfrm>
            <a:prstGeom prst="roundRect">
              <a:avLst>
                <a:gd fmla="val 16667" name="adj"/>
              </a:avLst>
            </a:prstGeom>
            <a:solidFill>
              <a:srgbClr val="F49000"/>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0" name="Google Shape;770;p81"/>
            <p:cNvSpPr txBox="1"/>
            <p:nvPr/>
          </p:nvSpPr>
          <p:spPr>
            <a:xfrm>
              <a:off x="29700" y="2807543"/>
              <a:ext cx="3735360" cy="549000"/>
            </a:xfrm>
            <a:prstGeom prst="rect">
              <a:avLst/>
            </a:prstGeom>
            <a:noFill/>
            <a:ln>
              <a:noFill/>
            </a:ln>
          </p:spPr>
          <p:txBody>
            <a:bodyPr anchorCtr="0" anchor="ctr" bIns="74300" lIns="74300" spcFirstLastPara="1" rIns="74300" wrap="square" tIns="74300">
              <a:noAutofit/>
            </a:bodyPr>
            <a:lstStyle/>
            <a:p>
              <a:pPr indent="0" lvl="0" marL="0" marR="0" rtl="0" algn="l">
                <a:lnSpc>
                  <a:spcPct val="90000"/>
                </a:lnSpc>
                <a:spcBef>
                  <a:spcPts val="0"/>
                </a:spcBef>
                <a:spcAft>
                  <a:spcPts val="0"/>
                </a:spcAft>
                <a:buClr>
                  <a:schemeClr val="lt1"/>
                </a:buClr>
                <a:buSzPts val="2000"/>
                <a:buFont typeface="Gill Sans"/>
                <a:buNone/>
              </a:pPr>
              <a:r>
                <a:rPr lang="en" sz="2000">
                  <a:solidFill>
                    <a:schemeClr val="lt1"/>
                  </a:solidFill>
                  <a:latin typeface="Gill Sans"/>
                  <a:ea typeface="Gill Sans"/>
                  <a:cs typeface="Gill Sans"/>
                  <a:sym typeface="Gill Sans"/>
                </a:rPr>
                <a:t>Volunteer</a:t>
              </a:r>
              <a:endParaRPr sz="1100"/>
            </a:p>
          </p:txBody>
        </p:sp>
      </p:grpSp>
      <p:sp>
        <p:nvSpPr>
          <p:cNvPr id="771" name="Google Shape;771;p81"/>
          <p:cNvSpPr txBox="1"/>
          <p:nvPr>
            <p:ph idx="4294967295" type="body"/>
          </p:nvPr>
        </p:nvSpPr>
        <p:spPr>
          <a:xfrm>
            <a:off x="5941219" y="1734741"/>
            <a:ext cx="3202781" cy="528638"/>
          </a:xfrm>
          <a:prstGeom prst="rect">
            <a:avLst/>
          </a:prstGeom>
          <a:noFill/>
          <a:ln>
            <a:noFill/>
          </a:ln>
        </p:spPr>
        <p:txBody>
          <a:bodyPr anchorCtr="0" anchor="t" bIns="34275" lIns="68575" spcFirstLastPara="1" rIns="68575" wrap="square" tIns="34275">
            <a:normAutofit/>
          </a:bodyPr>
          <a:lstStyle/>
          <a:p>
            <a:pPr indent="-177800" lvl="0" marL="177800" rtl="0" algn="l">
              <a:lnSpc>
                <a:spcPct val="100000"/>
              </a:lnSpc>
              <a:spcBef>
                <a:spcPts val="0"/>
              </a:spcBef>
              <a:spcAft>
                <a:spcPts val="0"/>
              </a:spcAft>
              <a:buSzPts val="1400"/>
              <a:buChar char="•"/>
            </a:pPr>
            <a:r>
              <a:rPr lang="en"/>
              <a:t>What you want to Achieve</a:t>
            </a:r>
            <a:endParaRPr/>
          </a:p>
        </p:txBody>
      </p:sp>
      <p:grpSp>
        <p:nvGrpSpPr>
          <p:cNvPr id="772" name="Google Shape;772;p81"/>
          <p:cNvGrpSpPr/>
          <p:nvPr/>
        </p:nvGrpSpPr>
        <p:grpSpPr>
          <a:xfrm>
            <a:off x="4582392" y="603646"/>
            <a:ext cx="4571999" cy="4307965"/>
            <a:chOff x="0" y="0"/>
            <a:chExt cx="6095999" cy="5743953"/>
          </a:xfrm>
        </p:grpSpPr>
        <p:sp>
          <p:nvSpPr>
            <p:cNvPr id="773" name="Google Shape;773;p81"/>
            <p:cNvSpPr/>
            <p:nvPr/>
          </p:nvSpPr>
          <p:spPr>
            <a:xfrm rot="10800000">
              <a:off x="0" y="0"/>
              <a:ext cx="6095999" cy="1435988"/>
            </a:xfrm>
            <a:prstGeom prst="trapezoid">
              <a:avLst>
                <a:gd fmla="val 53064" name="adj"/>
              </a:avLst>
            </a:prstGeom>
            <a:solidFill>
              <a:srgbClr val="DE8200"/>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4" name="Google Shape;774;p81"/>
            <p:cNvSpPr txBox="1"/>
            <p:nvPr/>
          </p:nvSpPr>
          <p:spPr>
            <a:xfrm>
              <a:off x="1066799" y="0"/>
              <a:ext cx="3962399" cy="1435988"/>
            </a:xfrm>
            <a:prstGeom prst="rect">
              <a:avLst/>
            </a:prstGeom>
            <a:noFill/>
            <a:ln>
              <a:noFill/>
            </a:ln>
          </p:spPr>
          <p:txBody>
            <a:bodyPr anchorCtr="0" anchor="ctr" bIns="24750" lIns="24750" spcFirstLastPara="1" rIns="24750" wrap="square" tIns="24750">
              <a:noAutofit/>
            </a:bodyPr>
            <a:lstStyle/>
            <a:p>
              <a:pPr indent="0" lvl="0" marL="0" marR="0" rtl="0" algn="ctr">
                <a:lnSpc>
                  <a:spcPct val="90000"/>
                </a:lnSpc>
                <a:spcBef>
                  <a:spcPts val="0"/>
                </a:spcBef>
                <a:spcAft>
                  <a:spcPts val="0"/>
                </a:spcAft>
                <a:buClr>
                  <a:schemeClr val="lt1"/>
                </a:buClr>
                <a:buSzPts val="2000"/>
                <a:buFont typeface="Gill Sans"/>
                <a:buNone/>
              </a:pPr>
              <a:r>
                <a:rPr lang="en" sz="2000">
                  <a:solidFill>
                    <a:schemeClr val="dk1"/>
                  </a:solidFill>
                  <a:latin typeface="Gill Sans"/>
                  <a:ea typeface="Gill Sans"/>
                  <a:cs typeface="Gill Sans"/>
                  <a:sym typeface="Gill Sans"/>
                </a:rPr>
                <a:t>National</a:t>
              </a:r>
              <a:endParaRPr sz="1100">
                <a:solidFill>
                  <a:schemeClr val="dk1"/>
                </a:solidFill>
              </a:endParaRPr>
            </a:p>
          </p:txBody>
        </p:sp>
        <p:sp>
          <p:nvSpPr>
            <p:cNvPr id="775" name="Google Shape;775;p81"/>
            <p:cNvSpPr/>
            <p:nvPr/>
          </p:nvSpPr>
          <p:spPr>
            <a:xfrm rot="10800000">
              <a:off x="761999" y="1435988"/>
              <a:ext cx="4571999" cy="1435988"/>
            </a:xfrm>
            <a:prstGeom prst="trapezoid">
              <a:avLst>
                <a:gd fmla="val 53064" name="adj"/>
              </a:avLst>
            </a:prstGeom>
            <a:solidFill>
              <a:srgbClr val="FA901C"/>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6" name="Google Shape;776;p81"/>
            <p:cNvSpPr txBox="1"/>
            <p:nvPr/>
          </p:nvSpPr>
          <p:spPr>
            <a:xfrm>
              <a:off x="1562099" y="1435988"/>
              <a:ext cx="2971799" cy="1435988"/>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Gill Sans"/>
                <a:buNone/>
              </a:pPr>
              <a:r>
                <a:rPr lang="en" sz="1800">
                  <a:solidFill>
                    <a:schemeClr val="dk1"/>
                  </a:solidFill>
                  <a:latin typeface="Gill Sans"/>
                  <a:ea typeface="Gill Sans"/>
                  <a:cs typeface="Gill Sans"/>
                  <a:sym typeface="Gill Sans"/>
                </a:rPr>
                <a:t>State</a:t>
              </a:r>
              <a:endParaRPr sz="1100">
                <a:solidFill>
                  <a:schemeClr val="dk1"/>
                </a:solidFill>
              </a:endParaRPr>
            </a:p>
          </p:txBody>
        </p:sp>
        <p:sp>
          <p:nvSpPr>
            <p:cNvPr id="777" name="Google Shape;777;p81"/>
            <p:cNvSpPr/>
            <p:nvPr/>
          </p:nvSpPr>
          <p:spPr>
            <a:xfrm rot="10800000">
              <a:off x="1523999" y="2871977"/>
              <a:ext cx="3047999" cy="1435988"/>
            </a:xfrm>
            <a:prstGeom prst="trapezoid">
              <a:avLst>
                <a:gd fmla="val 53064" name="adj"/>
              </a:avLst>
            </a:prstGeom>
            <a:solidFill>
              <a:srgbClr val="F8A158"/>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8" name="Google Shape;778;p81"/>
            <p:cNvSpPr txBox="1"/>
            <p:nvPr/>
          </p:nvSpPr>
          <p:spPr>
            <a:xfrm>
              <a:off x="2057399" y="2871977"/>
              <a:ext cx="1981199" cy="1435988"/>
            </a:xfrm>
            <a:prstGeom prst="rect">
              <a:avLst/>
            </a:prstGeom>
            <a:noFill/>
            <a:ln>
              <a:noFill/>
            </a:ln>
          </p:spPr>
          <p:txBody>
            <a:bodyPr anchorCtr="0" anchor="ctr" bIns="20950" lIns="20950" spcFirstLastPara="1" rIns="20950" wrap="square" tIns="20950">
              <a:noAutofit/>
            </a:bodyPr>
            <a:lstStyle/>
            <a:p>
              <a:pPr indent="0" lvl="0" marL="0" marR="0" rtl="0" algn="ctr">
                <a:lnSpc>
                  <a:spcPct val="90000"/>
                </a:lnSpc>
                <a:spcBef>
                  <a:spcPts val="0"/>
                </a:spcBef>
                <a:spcAft>
                  <a:spcPts val="0"/>
                </a:spcAft>
                <a:buClr>
                  <a:schemeClr val="lt1"/>
                </a:buClr>
                <a:buSzPts val="1700"/>
                <a:buFont typeface="Gill Sans"/>
                <a:buNone/>
              </a:pPr>
              <a:r>
                <a:rPr lang="en" sz="1700">
                  <a:solidFill>
                    <a:schemeClr val="dk1"/>
                  </a:solidFill>
                  <a:latin typeface="Gill Sans"/>
                  <a:ea typeface="Gill Sans"/>
                  <a:cs typeface="Gill Sans"/>
                  <a:sym typeface="Gill Sans"/>
                </a:rPr>
                <a:t>Community</a:t>
              </a:r>
              <a:endParaRPr sz="1100">
                <a:solidFill>
                  <a:schemeClr val="dk1"/>
                </a:solidFill>
              </a:endParaRPr>
            </a:p>
          </p:txBody>
        </p:sp>
        <p:sp>
          <p:nvSpPr>
            <p:cNvPr id="779" name="Google Shape;779;p81"/>
            <p:cNvSpPr/>
            <p:nvPr/>
          </p:nvSpPr>
          <p:spPr>
            <a:xfrm rot="10800000">
              <a:off x="2285999" y="4307965"/>
              <a:ext cx="1523999" cy="1435988"/>
            </a:xfrm>
            <a:prstGeom prst="trapezoid">
              <a:avLst>
                <a:gd fmla="val 53064" name="adj"/>
              </a:avLst>
            </a:prstGeom>
            <a:solidFill>
              <a:srgbClr val="F8BA92"/>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0" name="Google Shape;780;p81"/>
            <p:cNvSpPr txBox="1"/>
            <p:nvPr/>
          </p:nvSpPr>
          <p:spPr>
            <a:xfrm>
              <a:off x="2514599" y="4109998"/>
              <a:ext cx="1524000" cy="1436100"/>
            </a:xfrm>
            <a:prstGeom prst="rect">
              <a:avLst/>
            </a:prstGeom>
            <a:noFill/>
            <a:ln>
              <a:noFill/>
            </a:ln>
          </p:spPr>
          <p:txBody>
            <a:bodyPr anchorCtr="0" anchor="ctr" bIns="18100" lIns="18100" spcFirstLastPara="1" rIns="18100" wrap="square" tIns="18100">
              <a:noAutofit/>
            </a:bodyPr>
            <a:lstStyle/>
            <a:p>
              <a:pPr indent="0" lvl="0" marL="0" marR="0" rtl="0" algn="ctr">
                <a:lnSpc>
                  <a:spcPct val="90000"/>
                </a:lnSpc>
                <a:spcBef>
                  <a:spcPts val="0"/>
                </a:spcBef>
                <a:spcAft>
                  <a:spcPts val="0"/>
                </a:spcAft>
                <a:buClr>
                  <a:schemeClr val="lt1"/>
                </a:buClr>
                <a:buSzPts val="1400"/>
                <a:buFont typeface="Gill Sans"/>
                <a:buNone/>
              </a:pPr>
              <a:r>
                <a:rPr lang="en" sz="1400">
                  <a:solidFill>
                    <a:schemeClr val="dk1"/>
                  </a:solidFill>
                  <a:latin typeface="Gill Sans"/>
                  <a:ea typeface="Gill Sans"/>
                  <a:cs typeface="Gill Sans"/>
                  <a:sym typeface="Gill Sans"/>
                </a:rPr>
                <a:t> School</a:t>
              </a:r>
              <a:r>
                <a:rPr lang="en" sz="1500">
                  <a:solidFill>
                    <a:schemeClr val="dk1"/>
                  </a:solidFill>
                  <a:latin typeface="Gill Sans"/>
                  <a:ea typeface="Gill Sans"/>
                  <a:cs typeface="Gill Sans"/>
                  <a:sym typeface="Gill Sans"/>
                </a:rPr>
                <a:t>	</a:t>
              </a:r>
              <a:endParaRPr sz="1100">
                <a:solidFill>
                  <a:schemeClr val="dk1"/>
                </a:solidFill>
              </a:endParaRPr>
            </a:p>
          </p:txBody>
        </p:sp>
      </p:grpSp>
      <p:sp>
        <p:nvSpPr>
          <p:cNvPr id="781" name="Google Shape;781;p81"/>
          <p:cNvSpPr txBox="1"/>
          <p:nvPr>
            <p:ph type="title"/>
          </p:nvPr>
        </p:nvSpPr>
        <p:spPr>
          <a:xfrm>
            <a:off x="603504" y="296142"/>
            <a:ext cx="3364992" cy="888422"/>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1700"/>
              <a:buFont typeface="Gill Sans"/>
              <a:buNone/>
            </a:pPr>
            <a:r>
              <a:rPr lang="en"/>
              <a:t>EXTRACURRICULAR GOALS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4"/>
            </a:gs>
            <a:gs pos="100000">
              <a:schemeClr val="accent3"/>
            </a:gs>
          </a:gsLst>
          <a:lin ang="2700006" scaled="0"/>
        </a:gradFill>
      </p:bgPr>
    </p:bg>
    <p:spTree>
      <p:nvGrpSpPr>
        <p:cNvPr id="560" name="Shape 560"/>
        <p:cNvGrpSpPr/>
        <p:nvPr/>
      </p:nvGrpSpPr>
      <p:grpSpPr>
        <a:xfrm>
          <a:off x="0" y="0"/>
          <a:ext cx="0" cy="0"/>
          <a:chOff x="0" y="0"/>
          <a:chExt cx="0" cy="0"/>
        </a:xfrm>
      </p:grpSpPr>
      <p:pic>
        <p:nvPicPr>
          <p:cNvPr id="561" name="Google Shape;561;p55"/>
          <p:cNvPicPr preferRelativeResize="0"/>
          <p:nvPr/>
        </p:nvPicPr>
        <p:blipFill rotWithShape="1">
          <a:blip r:embed="rId3">
            <a:alphaModFix/>
          </a:blip>
          <a:srcRect b="0" l="12342" r="0" t="0"/>
          <a:stretch/>
        </p:blipFill>
        <p:spPr>
          <a:xfrm>
            <a:off x="0" y="1437725"/>
            <a:ext cx="6190925" cy="1798725"/>
          </a:xfrm>
          <a:prstGeom prst="rect">
            <a:avLst/>
          </a:prstGeom>
          <a:noFill/>
          <a:ln>
            <a:noFill/>
          </a:ln>
        </p:spPr>
      </p:pic>
      <p:sp>
        <p:nvSpPr>
          <p:cNvPr id="562" name="Google Shape;562;p55"/>
          <p:cNvSpPr txBox="1"/>
          <p:nvPr>
            <p:ph idx="4294967295" type="ctrTitle"/>
          </p:nvPr>
        </p:nvSpPr>
        <p:spPr>
          <a:xfrm>
            <a:off x="685800" y="1729700"/>
            <a:ext cx="5139000" cy="1159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Courses and Classes</a:t>
            </a:r>
            <a:endParaRPr sz="10400"/>
          </a:p>
        </p:txBody>
      </p:sp>
      <p:sp>
        <p:nvSpPr>
          <p:cNvPr id="563" name="Google Shape;563;p5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564" name="Google Shape;564;p55"/>
          <p:cNvPicPr preferRelativeResize="0"/>
          <p:nvPr/>
        </p:nvPicPr>
        <p:blipFill>
          <a:blip r:embed="rId4">
            <a:alphaModFix/>
          </a:blip>
          <a:stretch>
            <a:fillRect/>
          </a:stretch>
        </p:blipFill>
        <p:spPr>
          <a:xfrm>
            <a:off x="0" y="4749850"/>
            <a:ext cx="1855166" cy="393600"/>
          </a:xfrm>
          <a:prstGeom prst="rect">
            <a:avLst/>
          </a:prstGeom>
          <a:noFill/>
          <a:ln>
            <a:noFill/>
          </a:ln>
        </p:spPr>
      </p:pic>
      <p:sp>
        <p:nvSpPr>
          <p:cNvPr id="565" name="Google Shape;565;p55"/>
          <p:cNvSpPr/>
          <p:nvPr/>
        </p:nvSpPr>
        <p:spPr>
          <a:xfrm>
            <a:off x="6816750" y="1304701"/>
            <a:ext cx="1450930" cy="2187931"/>
          </a:xfrm>
          <a:custGeom>
            <a:rect b="b" l="l" r="r" t="t"/>
            <a:pathLst>
              <a:path extrusionOk="0" h="21949" w="17107">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86" name="Shape 786"/>
        <p:cNvGrpSpPr/>
        <p:nvPr/>
      </p:nvGrpSpPr>
      <p:grpSpPr>
        <a:xfrm>
          <a:off x="0" y="0"/>
          <a:ext cx="0" cy="0"/>
          <a:chOff x="0" y="0"/>
          <a:chExt cx="0" cy="0"/>
        </a:xfrm>
      </p:grpSpPr>
      <p:sp>
        <p:nvSpPr>
          <p:cNvPr id="787" name="Google Shape;787;p82"/>
          <p:cNvSpPr txBox="1"/>
          <p:nvPr>
            <p:ph type="title"/>
          </p:nvPr>
        </p:nvSpPr>
        <p:spPr>
          <a:xfrm>
            <a:off x="603504" y="1803654"/>
            <a:ext cx="2283713" cy="1220844"/>
          </a:xfrm>
          <a:prstGeom prst="rect">
            <a:avLst/>
          </a:prstGeom>
          <a:solidFill>
            <a:schemeClr val="lt1"/>
          </a:solidFill>
          <a:ln cap="sq" cmpd="sng" w="31750">
            <a:solidFill>
              <a:srgbClr val="3F3F3F"/>
            </a:solidFill>
            <a:prstDash val="solid"/>
            <a:miter lim="800000"/>
            <a:headEnd len="sm" w="sm" type="none"/>
            <a:tailEnd len="sm" w="sm" type="none"/>
          </a:ln>
        </p:spPr>
        <p:txBody>
          <a:bodyPr anchorCtr="1" anchor="ctr" bIns="137150" lIns="205725" spcFirstLastPara="1" rIns="205725" wrap="square" tIns="137150">
            <a:normAutofit/>
          </a:bodyPr>
          <a:lstStyle/>
          <a:p>
            <a:pPr indent="0" lvl="0" marL="0" rtl="0" algn="ctr">
              <a:lnSpc>
                <a:spcPct val="90000"/>
              </a:lnSpc>
              <a:spcBef>
                <a:spcPts val="0"/>
              </a:spcBef>
              <a:spcAft>
                <a:spcPts val="0"/>
              </a:spcAft>
              <a:buClr>
                <a:srgbClr val="262626"/>
              </a:buClr>
              <a:buSzPts val="2300"/>
              <a:buFont typeface="Candara"/>
              <a:buNone/>
            </a:pPr>
            <a:r>
              <a:rPr lang="en" sz="2300">
                <a:solidFill>
                  <a:srgbClr val="262626"/>
                </a:solidFill>
                <a:latin typeface="Candara"/>
                <a:ea typeface="Candara"/>
                <a:cs typeface="Candara"/>
                <a:sym typeface="Candara"/>
              </a:rPr>
              <a:t>WHAT MAKES COLLEGE FIT?</a:t>
            </a:r>
            <a:endParaRPr/>
          </a:p>
        </p:txBody>
      </p:sp>
      <p:sp>
        <p:nvSpPr>
          <p:cNvPr id="788" name="Google Shape;788;p82"/>
          <p:cNvSpPr/>
          <p:nvPr/>
        </p:nvSpPr>
        <p:spPr>
          <a:xfrm>
            <a:off x="3490722" y="0"/>
            <a:ext cx="5653277"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ill Sans"/>
              <a:ea typeface="Gill Sans"/>
              <a:cs typeface="Gill Sans"/>
              <a:sym typeface="Gill Sans"/>
            </a:endParaRPr>
          </a:p>
        </p:txBody>
      </p:sp>
      <p:pic>
        <p:nvPicPr>
          <p:cNvPr descr="Diagram, venn diagram&#10;&#10;Description automatically generated" id="789" name="Google Shape;789;p82"/>
          <p:cNvPicPr preferRelativeResize="0"/>
          <p:nvPr>
            <p:ph idx="2" type="body"/>
          </p:nvPr>
        </p:nvPicPr>
        <p:blipFill rotWithShape="1">
          <a:blip r:embed="rId3">
            <a:alphaModFix/>
          </a:blip>
          <a:srcRect b="0" l="0" r="0" t="0"/>
          <a:stretch/>
        </p:blipFill>
        <p:spPr>
          <a:xfrm>
            <a:off x="4206477" y="440401"/>
            <a:ext cx="4221766" cy="3947351"/>
          </a:xfrm>
          <a:prstGeom prst="rect">
            <a:avLst/>
          </a:prstGeom>
          <a:noFill/>
          <a:ln>
            <a:noFill/>
          </a:ln>
        </p:spPr>
      </p:pic>
      <p:sp>
        <p:nvSpPr>
          <p:cNvPr id="790" name="Google Shape;790;p82"/>
          <p:cNvSpPr txBox="1"/>
          <p:nvPr/>
        </p:nvSpPr>
        <p:spPr>
          <a:xfrm>
            <a:off x="5679105" y="630462"/>
            <a:ext cx="22809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Gill Sans"/>
                <a:ea typeface="Gill Sans"/>
                <a:cs typeface="Gill Sans"/>
                <a:sym typeface="Gill Sans"/>
              </a:rPr>
              <a:t>Academic</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major or program</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class size</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difficulty</a:t>
            </a:r>
            <a:endParaRPr sz="1100"/>
          </a:p>
        </p:txBody>
      </p:sp>
      <p:sp>
        <p:nvSpPr>
          <p:cNvPr id="791" name="Google Shape;791;p82"/>
          <p:cNvSpPr txBox="1"/>
          <p:nvPr/>
        </p:nvSpPr>
        <p:spPr>
          <a:xfrm>
            <a:off x="4411974" y="2678255"/>
            <a:ext cx="16155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Gill Sans"/>
                <a:ea typeface="Gill Sans"/>
                <a:cs typeface="Gill Sans"/>
                <a:sym typeface="Gill Sans"/>
              </a:rPr>
              <a:t>Social</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sports/activities</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type of students</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Greek system</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campus life</a:t>
            </a:r>
            <a:endParaRPr sz="1100"/>
          </a:p>
        </p:txBody>
      </p:sp>
      <p:sp>
        <p:nvSpPr>
          <p:cNvPr id="792" name="Google Shape;792;p82"/>
          <p:cNvSpPr txBox="1"/>
          <p:nvPr/>
        </p:nvSpPr>
        <p:spPr>
          <a:xfrm>
            <a:off x="7059707" y="3186953"/>
            <a:ext cx="19743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Gill Sans"/>
                <a:ea typeface="Gill Sans"/>
                <a:cs typeface="Gill Sans"/>
                <a:sym typeface="Gill Sans"/>
              </a:rPr>
              <a:t>Financial</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cost of attendance</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types of aid offered</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p:txBody>
      </p:sp>
      <p:pic>
        <p:nvPicPr>
          <p:cNvPr descr="Checkmark with solid fill" id="793" name="Google Shape;793;p82"/>
          <p:cNvPicPr preferRelativeResize="0"/>
          <p:nvPr/>
        </p:nvPicPr>
        <p:blipFill rotWithShape="1">
          <a:blip r:embed="rId4">
            <a:alphaModFix/>
          </a:blip>
          <a:srcRect b="0" l="0" r="0" t="0"/>
          <a:stretch/>
        </p:blipFill>
        <p:spPr>
          <a:xfrm>
            <a:off x="5974460" y="2338698"/>
            <a:ext cx="685800" cy="685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98" name="Shape 798"/>
        <p:cNvGrpSpPr/>
        <p:nvPr/>
      </p:nvGrpSpPr>
      <p:grpSpPr>
        <a:xfrm>
          <a:off x="0" y="0"/>
          <a:ext cx="0" cy="0"/>
          <a:chOff x="0" y="0"/>
          <a:chExt cx="0" cy="0"/>
        </a:xfrm>
      </p:grpSpPr>
      <p:sp>
        <p:nvSpPr>
          <p:cNvPr id="799" name="Google Shape;799;p83"/>
          <p:cNvSpPr txBox="1"/>
          <p:nvPr>
            <p:ph type="title"/>
          </p:nvPr>
        </p:nvSpPr>
        <p:spPr>
          <a:xfrm>
            <a:off x="603504" y="1803654"/>
            <a:ext cx="2283713" cy="1220844"/>
          </a:xfrm>
          <a:prstGeom prst="rect">
            <a:avLst/>
          </a:prstGeom>
          <a:solidFill>
            <a:schemeClr val="lt1"/>
          </a:solidFill>
          <a:ln cap="sq" cmpd="sng" w="31750">
            <a:solidFill>
              <a:srgbClr val="3F3F3F"/>
            </a:solidFill>
            <a:prstDash val="solid"/>
            <a:miter lim="800000"/>
            <a:headEnd len="sm" w="sm" type="none"/>
            <a:tailEnd len="sm" w="sm" type="none"/>
          </a:ln>
        </p:spPr>
        <p:txBody>
          <a:bodyPr anchorCtr="1" anchor="ctr" bIns="137150" lIns="205725" spcFirstLastPara="1" rIns="205725" wrap="square" tIns="137150">
            <a:normAutofit/>
          </a:bodyPr>
          <a:lstStyle/>
          <a:p>
            <a:pPr indent="0" lvl="0" marL="0" rtl="0" algn="ctr">
              <a:lnSpc>
                <a:spcPct val="90000"/>
              </a:lnSpc>
              <a:spcBef>
                <a:spcPts val="0"/>
              </a:spcBef>
              <a:spcAft>
                <a:spcPts val="0"/>
              </a:spcAft>
              <a:buClr>
                <a:srgbClr val="262626"/>
              </a:buClr>
              <a:buSzPts val="2300"/>
              <a:buFont typeface="Candara"/>
              <a:buNone/>
            </a:pPr>
            <a:r>
              <a:rPr lang="en" sz="2300">
                <a:solidFill>
                  <a:srgbClr val="262626"/>
                </a:solidFill>
                <a:latin typeface="Candara"/>
                <a:ea typeface="Candara"/>
                <a:cs typeface="Candara"/>
                <a:sym typeface="Candara"/>
              </a:rPr>
              <a:t>ADDITIONAL FACTORS</a:t>
            </a:r>
            <a:endParaRPr/>
          </a:p>
        </p:txBody>
      </p:sp>
      <p:sp>
        <p:nvSpPr>
          <p:cNvPr id="800" name="Google Shape;800;p83"/>
          <p:cNvSpPr/>
          <p:nvPr/>
        </p:nvSpPr>
        <p:spPr>
          <a:xfrm>
            <a:off x="3490722" y="0"/>
            <a:ext cx="5653277"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ill Sans"/>
              <a:ea typeface="Gill Sans"/>
              <a:cs typeface="Gill Sans"/>
              <a:sym typeface="Gill Sans"/>
            </a:endParaRPr>
          </a:p>
        </p:txBody>
      </p:sp>
      <p:pic>
        <p:nvPicPr>
          <p:cNvPr descr="Diagram, venn diagram&#10;&#10;Description automatically generated" id="801" name="Google Shape;801;p83"/>
          <p:cNvPicPr preferRelativeResize="0"/>
          <p:nvPr>
            <p:ph idx="2" type="body"/>
          </p:nvPr>
        </p:nvPicPr>
        <p:blipFill rotWithShape="1">
          <a:blip r:embed="rId3">
            <a:alphaModFix/>
          </a:blip>
          <a:srcRect b="0" l="0" r="0" t="0"/>
          <a:stretch/>
        </p:blipFill>
        <p:spPr>
          <a:xfrm>
            <a:off x="4206477" y="440401"/>
            <a:ext cx="4221766" cy="3947351"/>
          </a:xfrm>
          <a:prstGeom prst="rect">
            <a:avLst/>
          </a:prstGeom>
          <a:noFill/>
          <a:ln>
            <a:noFill/>
          </a:ln>
        </p:spPr>
      </p:pic>
      <p:sp>
        <p:nvSpPr>
          <p:cNvPr id="802" name="Google Shape;802;p83"/>
          <p:cNvSpPr txBox="1"/>
          <p:nvPr/>
        </p:nvSpPr>
        <p:spPr>
          <a:xfrm>
            <a:off x="5859380" y="619837"/>
            <a:ext cx="2280853"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Gill Sans"/>
                <a:ea typeface="Gill Sans"/>
                <a:cs typeface="Gill Sans"/>
                <a:sym typeface="Gill Sans"/>
              </a:rPr>
              <a:t>Academic</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major or program</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class size</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difficulty</a:t>
            </a:r>
            <a:endParaRPr sz="1100"/>
          </a:p>
        </p:txBody>
      </p:sp>
      <p:sp>
        <p:nvSpPr>
          <p:cNvPr id="803" name="Google Shape;803;p83"/>
          <p:cNvSpPr txBox="1"/>
          <p:nvPr/>
        </p:nvSpPr>
        <p:spPr>
          <a:xfrm>
            <a:off x="4464424" y="2837329"/>
            <a:ext cx="1615391" cy="11079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Gill Sans"/>
                <a:ea typeface="Gill Sans"/>
                <a:cs typeface="Gill Sans"/>
                <a:sym typeface="Gill Sans"/>
              </a:rPr>
              <a:t>Social</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sports/activities</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type of students</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Greek system</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campus life</a:t>
            </a:r>
            <a:endParaRPr sz="1100"/>
          </a:p>
        </p:txBody>
      </p:sp>
      <p:sp>
        <p:nvSpPr>
          <p:cNvPr id="804" name="Google Shape;804;p83"/>
          <p:cNvSpPr txBox="1"/>
          <p:nvPr/>
        </p:nvSpPr>
        <p:spPr>
          <a:xfrm>
            <a:off x="7059707" y="3186953"/>
            <a:ext cx="1974257"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Gill Sans"/>
                <a:ea typeface="Gill Sans"/>
                <a:cs typeface="Gill Sans"/>
                <a:sym typeface="Gill Sans"/>
              </a:rPr>
              <a:t>Financial</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cost of attendance</a:t>
            </a:r>
            <a:endParaRPr sz="1100"/>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types of aid offered</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p:txBody>
      </p:sp>
      <p:pic>
        <p:nvPicPr>
          <p:cNvPr descr="Checkmark with solid fill" id="805" name="Google Shape;805;p83"/>
          <p:cNvPicPr preferRelativeResize="0"/>
          <p:nvPr/>
        </p:nvPicPr>
        <p:blipFill rotWithShape="1">
          <a:blip r:embed="rId4">
            <a:alphaModFix/>
          </a:blip>
          <a:srcRect b="0" l="0" r="0" t="0"/>
          <a:stretch/>
        </p:blipFill>
        <p:spPr>
          <a:xfrm>
            <a:off x="5974460" y="2338698"/>
            <a:ext cx="685800" cy="685800"/>
          </a:xfrm>
          <a:prstGeom prst="rect">
            <a:avLst/>
          </a:prstGeom>
          <a:noFill/>
          <a:ln>
            <a:noFill/>
          </a:ln>
        </p:spPr>
      </p:pic>
      <p:sp>
        <p:nvSpPr>
          <p:cNvPr id="806" name="Google Shape;806;p83"/>
          <p:cNvSpPr/>
          <p:nvPr/>
        </p:nvSpPr>
        <p:spPr>
          <a:xfrm>
            <a:off x="3490721" y="218209"/>
            <a:ext cx="2391600" cy="2353500"/>
          </a:xfrm>
          <a:prstGeom prst="ellipse">
            <a:avLst/>
          </a:prstGeom>
          <a:solidFill>
            <a:srgbClr val="7030A0">
              <a:alpha val="92941"/>
            </a:srgbClr>
          </a:solidFill>
          <a:ln cap="flat" cmpd="sng" w="12700">
            <a:solidFill>
              <a:srgbClr val="79851C"/>
            </a:solidFill>
            <a:prstDash val="solid"/>
            <a:round/>
            <a:headEnd len="sm" w="sm" type="none"/>
            <a:tailEnd len="sm" w="sm" type="none"/>
          </a:ln>
        </p:spPr>
        <p:txBody>
          <a:bodyPr anchorCtr="0" anchor="ctr" bIns="34275" lIns="68575" spcFirstLastPara="1" rIns="68575" wrap="square" tIns="34275">
            <a:noAutofit/>
          </a:bodyPr>
          <a:lstStyle/>
          <a:p>
            <a:pPr indent="0" lvl="0" marL="457200" marR="0" rtl="0" algn="l">
              <a:spcBef>
                <a:spcPts val="0"/>
              </a:spcBef>
              <a:spcAft>
                <a:spcPts val="0"/>
              </a:spcAft>
              <a:buNone/>
            </a:pPr>
            <a:r>
              <a:t/>
            </a:r>
            <a:endParaRPr sz="1100"/>
          </a:p>
        </p:txBody>
      </p:sp>
      <p:sp>
        <p:nvSpPr>
          <p:cNvPr id="807" name="Google Shape;807;p83"/>
          <p:cNvSpPr txBox="1"/>
          <p:nvPr/>
        </p:nvSpPr>
        <p:spPr>
          <a:xfrm>
            <a:off x="3508263" y="881575"/>
            <a:ext cx="2204100" cy="1262100"/>
          </a:xfrm>
          <a:prstGeom prst="rect">
            <a:avLst/>
          </a:prstGeom>
          <a:noFill/>
          <a:ln>
            <a:noFill/>
          </a:ln>
        </p:spPr>
        <p:txBody>
          <a:bodyPr anchorCtr="0" anchor="t" bIns="91425" lIns="91425" spcFirstLastPara="1" rIns="91425" wrap="square" tIns="91425">
            <a:spAutoFit/>
          </a:bodyPr>
          <a:lstStyle/>
          <a:p>
            <a:pPr indent="-215900" lvl="0" marL="215900" rtl="0" algn="ctr">
              <a:spcBef>
                <a:spcPts val="0"/>
              </a:spcBef>
              <a:spcAft>
                <a:spcPts val="0"/>
              </a:spcAft>
              <a:buClr>
                <a:schemeClr val="lt1"/>
              </a:buClr>
              <a:buSzPts val="1400"/>
              <a:buChar char="•"/>
            </a:pPr>
            <a:r>
              <a:rPr lang="en">
                <a:solidFill>
                  <a:schemeClr val="lt1"/>
                </a:solidFill>
                <a:latin typeface="Gill Sans"/>
                <a:ea typeface="Gill Sans"/>
                <a:cs typeface="Gill Sans"/>
                <a:sym typeface="Gill Sans"/>
              </a:rPr>
              <a:t>Academic support</a:t>
            </a:r>
            <a:endParaRPr sz="1100">
              <a:solidFill>
                <a:schemeClr val="dk1"/>
              </a:solidFill>
            </a:endParaRPr>
          </a:p>
          <a:p>
            <a:pPr indent="-215900" lvl="0" marL="215900" rtl="0" algn="ctr">
              <a:spcBef>
                <a:spcPts val="0"/>
              </a:spcBef>
              <a:spcAft>
                <a:spcPts val="0"/>
              </a:spcAft>
              <a:buClr>
                <a:schemeClr val="lt1"/>
              </a:buClr>
              <a:buSzPts val="1400"/>
              <a:buChar char="•"/>
            </a:pPr>
            <a:r>
              <a:rPr lang="en">
                <a:solidFill>
                  <a:schemeClr val="lt1"/>
                </a:solidFill>
                <a:latin typeface="Gill Sans"/>
                <a:ea typeface="Gill Sans"/>
                <a:cs typeface="Gill Sans"/>
                <a:sym typeface="Gill Sans"/>
              </a:rPr>
              <a:t>Recruited athletics</a:t>
            </a:r>
            <a:endParaRPr sz="1100">
              <a:solidFill>
                <a:schemeClr val="dk1"/>
              </a:solidFill>
            </a:endParaRPr>
          </a:p>
          <a:p>
            <a:pPr indent="-215900" lvl="0" marL="215900" rtl="0" algn="ctr">
              <a:spcBef>
                <a:spcPts val="0"/>
              </a:spcBef>
              <a:spcAft>
                <a:spcPts val="0"/>
              </a:spcAft>
              <a:buClr>
                <a:schemeClr val="lt1"/>
              </a:buClr>
              <a:buSzPts val="1400"/>
              <a:buChar char="•"/>
            </a:pPr>
            <a:r>
              <a:rPr lang="en">
                <a:solidFill>
                  <a:schemeClr val="lt1"/>
                </a:solidFill>
                <a:latin typeface="Gill Sans"/>
                <a:ea typeface="Gill Sans"/>
                <a:cs typeface="Gill Sans"/>
                <a:sym typeface="Gill Sans"/>
              </a:rPr>
              <a:t>Religious affiliation</a:t>
            </a:r>
            <a:endParaRPr sz="1100">
              <a:solidFill>
                <a:schemeClr val="dk1"/>
              </a:solidFill>
            </a:endParaRPr>
          </a:p>
          <a:p>
            <a:pPr indent="-215900" lvl="0" marL="215900" rtl="0" algn="ctr">
              <a:spcBef>
                <a:spcPts val="0"/>
              </a:spcBef>
              <a:spcAft>
                <a:spcPts val="0"/>
              </a:spcAft>
              <a:buClr>
                <a:schemeClr val="lt1"/>
              </a:buClr>
              <a:buSzPts val="1400"/>
              <a:buChar char="•"/>
            </a:pPr>
            <a:r>
              <a:rPr lang="en">
                <a:solidFill>
                  <a:schemeClr val="lt1"/>
                </a:solidFill>
                <a:latin typeface="Gill Sans"/>
                <a:ea typeface="Gill Sans"/>
                <a:cs typeface="Gill Sans"/>
                <a:sym typeface="Gill Sans"/>
              </a:rPr>
              <a:t>Research</a:t>
            </a:r>
            <a:endParaRPr sz="1100">
              <a:solidFill>
                <a:schemeClr val="dk1"/>
              </a:solidFill>
            </a:endParaRPr>
          </a:p>
          <a:p>
            <a:pPr indent="0" lvl="0" marL="0" rtl="0" algn="l">
              <a:spcBef>
                <a:spcPts val="0"/>
              </a:spcBef>
              <a:spcAft>
                <a:spcPts val="0"/>
              </a:spcAft>
              <a:buNone/>
            </a:pPr>
            <a:r>
              <a:t/>
            </a:r>
            <a:endParaRPr>
              <a:latin typeface="Gill Sans"/>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50"/>
        </a:solidFill>
      </p:bgPr>
    </p:bg>
    <p:spTree>
      <p:nvGrpSpPr>
        <p:cNvPr id="812" name="Shape 812"/>
        <p:cNvGrpSpPr/>
        <p:nvPr/>
      </p:nvGrpSpPr>
      <p:grpSpPr>
        <a:xfrm>
          <a:off x="0" y="0"/>
          <a:ext cx="0" cy="0"/>
          <a:chOff x="0" y="0"/>
          <a:chExt cx="0" cy="0"/>
        </a:xfrm>
      </p:grpSpPr>
      <p:sp>
        <p:nvSpPr>
          <p:cNvPr id="813" name="Google Shape;813;p84"/>
          <p:cNvSpPr txBox="1"/>
          <p:nvPr>
            <p:ph type="title"/>
          </p:nvPr>
        </p:nvSpPr>
        <p:spPr>
          <a:xfrm>
            <a:off x="603504" y="723519"/>
            <a:ext cx="4421124" cy="89154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FINANCIAL</a:t>
            </a:r>
            <a:endParaRPr/>
          </a:p>
        </p:txBody>
      </p:sp>
      <p:sp>
        <p:nvSpPr>
          <p:cNvPr id="814" name="Google Shape;814;p84"/>
          <p:cNvSpPr txBox="1"/>
          <p:nvPr>
            <p:ph idx="1" type="body"/>
          </p:nvPr>
        </p:nvSpPr>
        <p:spPr>
          <a:xfrm>
            <a:off x="602432" y="1842247"/>
            <a:ext cx="4472488" cy="2796988"/>
          </a:xfrm>
          <a:prstGeom prst="rect">
            <a:avLst/>
          </a:prstGeom>
          <a:noFill/>
          <a:ln>
            <a:noFill/>
          </a:ln>
        </p:spPr>
        <p:txBody>
          <a:bodyPr anchorCtr="0" anchor="t" bIns="34275" lIns="68575" spcFirstLastPara="1" rIns="68575" wrap="square" tIns="34275">
            <a:normAutofit fontScale="92500" lnSpcReduction="10000"/>
          </a:bodyPr>
          <a:lstStyle/>
          <a:p>
            <a:pPr indent="0" lvl="0" marL="0" rtl="0" algn="l">
              <a:lnSpc>
                <a:spcPct val="100000"/>
              </a:lnSpc>
              <a:spcBef>
                <a:spcPts val="0"/>
              </a:spcBef>
              <a:spcAft>
                <a:spcPts val="0"/>
              </a:spcAft>
              <a:buSzPct val="100000"/>
              <a:buNone/>
            </a:pPr>
            <a:r>
              <a:t/>
            </a:r>
            <a:endParaRPr sz="2000"/>
          </a:p>
          <a:p>
            <a:pPr indent="-180975" lvl="0" marL="177800" rtl="0" algn="l">
              <a:lnSpc>
                <a:spcPct val="100000"/>
              </a:lnSpc>
              <a:spcBef>
                <a:spcPts val="800"/>
              </a:spcBef>
              <a:spcAft>
                <a:spcPts val="0"/>
              </a:spcAft>
              <a:buSzPct val="100000"/>
              <a:buFont typeface="Noto Sans Symbols"/>
              <a:buChar char="✔"/>
            </a:pPr>
            <a:r>
              <a:rPr lang="en" sz="2000"/>
              <a:t>Understand aid – merit and need-based </a:t>
            </a:r>
            <a:endParaRPr/>
          </a:p>
          <a:p>
            <a:pPr indent="-180975" lvl="0" marL="177800" rtl="0" algn="l">
              <a:lnSpc>
                <a:spcPct val="100000"/>
              </a:lnSpc>
              <a:spcBef>
                <a:spcPts val="800"/>
              </a:spcBef>
              <a:spcAft>
                <a:spcPts val="0"/>
              </a:spcAft>
              <a:buSzPct val="100000"/>
              <a:buFont typeface="Noto Sans Symbols"/>
              <a:buChar char="✔"/>
            </a:pPr>
            <a:r>
              <a:rPr lang="en" sz="2000"/>
              <a:t>Research the Cost of Attendance</a:t>
            </a:r>
            <a:endParaRPr/>
          </a:p>
          <a:p>
            <a:pPr indent="-180975" lvl="0" marL="177800" rtl="0" algn="l">
              <a:lnSpc>
                <a:spcPct val="100000"/>
              </a:lnSpc>
              <a:spcBef>
                <a:spcPts val="800"/>
              </a:spcBef>
              <a:spcAft>
                <a:spcPts val="0"/>
              </a:spcAft>
              <a:buSzPct val="100000"/>
              <a:buFont typeface="Noto Sans Symbols"/>
              <a:buChar char="✔"/>
            </a:pPr>
            <a:r>
              <a:rPr lang="en" sz="2000"/>
              <a:t>Use the Net Price Calculator</a:t>
            </a:r>
            <a:endParaRPr/>
          </a:p>
          <a:p>
            <a:pPr indent="-180975" lvl="0" marL="177800" rtl="0" algn="l">
              <a:lnSpc>
                <a:spcPct val="100000"/>
              </a:lnSpc>
              <a:spcBef>
                <a:spcPts val="800"/>
              </a:spcBef>
              <a:spcAft>
                <a:spcPts val="0"/>
              </a:spcAft>
              <a:buSzPct val="100000"/>
              <a:buFont typeface="Noto Sans Symbols"/>
              <a:buChar char="✔"/>
            </a:pPr>
            <a:r>
              <a:rPr lang="en" sz="2000"/>
              <a:t>Have conversations about the cost of college</a:t>
            </a:r>
            <a:endParaRPr/>
          </a:p>
          <a:p>
            <a:pPr indent="-180975" lvl="0" marL="177800" rtl="0" algn="l">
              <a:lnSpc>
                <a:spcPct val="100000"/>
              </a:lnSpc>
              <a:spcBef>
                <a:spcPts val="800"/>
              </a:spcBef>
              <a:spcAft>
                <a:spcPts val="0"/>
              </a:spcAft>
              <a:buSzPct val="100000"/>
              <a:buFont typeface="Noto Sans Symbols"/>
              <a:buChar char="✔"/>
            </a:pPr>
            <a:r>
              <a:rPr lang="en" sz="2000"/>
              <a:t>Be prepared to fill out financial documents </a:t>
            </a:r>
            <a:endParaRPr/>
          </a:p>
          <a:p>
            <a:pPr indent="-180975" lvl="0" marL="177800" rtl="0" algn="l">
              <a:lnSpc>
                <a:spcPct val="100000"/>
              </a:lnSpc>
              <a:spcBef>
                <a:spcPts val="800"/>
              </a:spcBef>
              <a:spcAft>
                <a:spcPts val="0"/>
              </a:spcAft>
              <a:buSzPct val="100000"/>
              <a:buFont typeface="Noto Sans Symbols"/>
              <a:buChar char="✔"/>
            </a:pPr>
            <a:r>
              <a:rPr lang="en" sz="2000"/>
              <a:t>Consider the financial fit before applying</a:t>
            </a:r>
            <a:endParaRPr/>
          </a:p>
          <a:p>
            <a:pPr indent="-76200" lvl="0" marL="177800" rtl="0" algn="l">
              <a:lnSpc>
                <a:spcPct val="100000"/>
              </a:lnSpc>
              <a:spcBef>
                <a:spcPts val="800"/>
              </a:spcBef>
              <a:spcAft>
                <a:spcPts val="0"/>
              </a:spcAft>
              <a:buSzPct val="100000"/>
              <a:buFont typeface="Noto Sans Symbols"/>
              <a:buNone/>
            </a:pPr>
            <a:r>
              <a:t/>
            </a:r>
            <a:endParaRPr sz="1700"/>
          </a:p>
        </p:txBody>
      </p:sp>
      <p:sp>
        <p:nvSpPr>
          <p:cNvPr id="815" name="Google Shape;815;p84"/>
          <p:cNvSpPr/>
          <p:nvPr/>
        </p:nvSpPr>
        <p:spPr>
          <a:xfrm>
            <a:off x="5540030" y="723519"/>
            <a:ext cx="2990088" cy="3702418"/>
          </a:xfrm>
          <a:prstGeom prst="rect">
            <a:avLst/>
          </a:prstGeom>
          <a:noFill/>
          <a:ln cap="sq" cmpd="sng" w="3175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ill Sans"/>
              <a:ea typeface="Gill Sans"/>
              <a:cs typeface="Gill Sans"/>
              <a:sym typeface="Gill Sans"/>
            </a:endParaRPr>
          </a:p>
        </p:txBody>
      </p:sp>
      <p:sp>
        <p:nvSpPr>
          <p:cNvPr id="816" name="Google Shape;816;p84"/>
          <p:cNvSpPr/>
          <p:nvPr/>
        </p:nvSpPr>
        <p:spPr>
          <a:xfrm>
            <a:off x="5663474" y="846512"/>
            <a:ext cx="2743200" cy="3456432"/>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ill Sans"/>
              <a:ea typeface="Gill Sans"/>
              <a:cs typeface="Gill Sans"/>
              <a:sym typeface="Gill Sans"/>
            </a:endParaRPr>
          </a:p>
        </p:txBody>
      </p:sp>
      <p:pic>
        <p:nvPicPr>
          <p:cNvPr descr="Piggy Bank with solid fill" id="817" name="Google Shape;817;p84"/>
          <p:cNvPicPr preferRelativeResize="0"/>
          <p:nvPr/>
        </p:nvPicPr>
        <p:blipFill rotWithShape="1">
          <a:blip r:embed="rId3">
            <a:alphaModFix/>
          </a:blip>
          <a:srcRect b="0" l="0" r="0" t="0"/>
          <a:stretch/>
        </p:blipFill>
        <p:spPr>
          <a:xfrm>
            <a:off x="5786917" y="1326572"/>
            <a:ext cx="2496312" cy="24963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B4E"/>
        </a:solidFill>
      </p:bgPr>
    </p:bg>
    <p:spTree>
      <p:nvGrpSpPr>
        <p:cNvPr id="822" name="Shape 822"/>
        <p:cNvGrpSpPr/>
        <p:nvPr/>
      </p:nvGrpSpPr>
      <p:grpSpPr>
        <a:xfrm>
          <a:off x="0" y="0"/>
          <a:ext cx="0" cy="0"/>
          <a:chOff x="0" y="0"/>
          <a:chExt cx="0" cy="0"/>
        </a:xfrm>
      </p:grpSpPr>
      <p:sp>
        <p:nvSpPr>
          <p:cNvPr id="823" name="Google Shape;823;p85"/>
          <p:cNvSpPr txBox="1"/>
          <p:nvPr>
            <p:ph type="title"/>
          </p:nvPr>
        </p:nvSpPr>
        <p:spPr>
          <a:xfrm>
            <a:off x="577215" y="407474"/>
            <a:ext cx="3364992" cy="569272"/>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1700"/>
              <a:buFont typeface="Gill Sans"/>
              <a:buNone/>
            </a:pPr>
            <a:r>
              <a:rPr lang="en"/>
              <a:t>TEST-OPTIONAL</a:t>
            </a:r>
            <a:endParaRPr/>
          </a:p>
        </p:txBody>
      </p:sp>
      <p:pic>
        <p:nvPicPr>
          <p:cNvPr id="824" name="Google Shape;824;p85"/>
          <p:cNvPicPr preferRelativeResize="0"/>
          <p:nvPr>
            <p:ph idx="1" type="body"/>
          </p:nvPr>
        </p:nvPicPr>
        <p:blipFill rotWithShape="1">
          <a:blip r:embed="rId3">
            <a:alphaModFix/>
          </a:blip>
          <a:srcRect b="0" l="0" r="0" t="0"/>
          <a:stretch/>
        </p:blipFill>
        <p:spPr>
          <a:xfrm>
            <a:off x="1426274" y="4281655"/>
            <a:ext cx="1666875" cy="692497"/>
          </a:xfrm>
          <a:prstGeom prst="rect">
            <a:avLst/>
          </a:prstGeom>
          <a:noFill/>
          <a:ln>
            <a:noFill/>
          </a:ln>
        </p:spPr>
      </p:pic>
      <p:sp>
        <p:nvSpPr>
          <p:cNvPr id="825" name="Google Shape;825;p85"/>
          <p:cNvSpPr txBox="1"/>
          <p:nvPr/>
        </p:nvSpPr>
        <p:spPr>
          <a:xfrm>
            <a:off x="5201793" y="573728"/>
            <a:ext cx="3364992" cy="569273"/>
          </a:xfrm>
          <a:prstGeom prst="rect">
            <a:avLst/>
          </a:prstGeom>
          <a:solidFill>
            <a:srgbClr val="FFFFFF"/>
          </a:solidFill>
          <a:ln cap="sq" cmpd="sng" w="31750">
            <a:solidFill>
              <a:srgbClr val="404040"/>
            </a:solidFill>
            <a:prstDash val="solid"/>
            <a:miter lim="800000"/>
            <a:headEnd len="sm" w="sm" type="none"/>
            <a:tailEnd len="sm" w="sm" type="none"/>
          </a:ln>
        </p:spPr>
        <p:txBody>
          <a:bodyPr anchorCtr="1" anchor="ctr" bIns="137150" lIns="137150" spcFirstLastPara="1" rIns="137150" wrap="square" tIns="137150">
            <a:normAutofit fontScale="77500" lnSpcReduction="20000"/>
          </a:bodyPr>
          <a:lstStyle/>
          <a:p>
            <a:pPr indent="0" lvl="0" marL="0" marR="0" rtl="0" algn="ctr">
              <a:lnSpc>
                <a:spcPct val="90000"/>
              </a:lnSpc>
              <a:spcBef>
                <a:spcPts val="0"/>
              </a:spcBef>
              <a:spcAft>
                <a:spcPts val="0"/>
              </a:spcAft>
              <a:buClr>
                <a:srgbClr val="262626"/>
              </a:buClr>
              <a:buSzPct val="100000"/>
              <a:buFont typeface="Gill Sans"/>
              <a:buNone/>
            </a:pPr>
            <a:r>
              <a:rPr lang="en" sz="1700" cap="none">
                <a:solidFill>
                  <a:srgbClr val="262626"/>
                </a:solidFill>
                <a:latin typeface="Gill Sans"/>
                <a:ea typeface="Gill Sans"/>
                <a:cs typeface="Gill Sans"/>
                <a:sym typeface="Gill Sans"/>
              </a:rPr>
              <a:t>COLLEGE BOARD/ACT UPDATES</a:t>
            </a:r>
            <a:endParaRPr sz="1700" cap="none">
              <a:solidFill>
                <a:srgbClr val="262626"/>
              </a:solidFill>
              <a:latin typeface="Gill Sans"/>
              <a:ea typeface="Gill Sans"/>
              <a:cs typeface="Gill Sans"/>
              <a:sym typeface="Gill Sans"/>
            </a:endParaRPr>
          </a:p>
        </p:txBody>
      </p:sp>
      <p:sp>
        <p:nvSpPr>
          <p:cNvPr id="826" name="Google Shape;826;p85"/>
          <p:cNvSpPr txBox="1"/>
          <p:nvPr/>
        </p:nvSpPr>
        <p:spPr>
          <a:xfrm rot="10800000">
            <a:off x="7266712" y="1939544"/>
            <a:ext cx="401779" cy="9707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p:txBody>
      </p:sp>
      <p:pic>
        <p:nvPicPr>
          <p:cNvPr id="827" name="Google Shape;827;p85"/>
          <p:cNvPicPr preferRelativeResize="0"/>
          <p:nvPr/>
        </p:nvPicPr>
        <p:blipFill rotWithShape="1">
          <a:blip r:embed="rId4">
            <a:alphaModFix/>
          </a:blip>
          <a:srcRect b="0" l="0" r="0" t="0"/>
          <a:stretch/>
        </p:blipFill>
        <p:spPr>
          <a:xfrm>
            <a:off x="7513841" y="80886"/>
            <a:ext cx="1458191" cy="355393"/>
          </a:xfrm>
          <a:prstGeom prst="rect">
            <a:avLst/>
          </a:prstGeom>
          <a:noFill/>
          <a:ln>
            <a:noFill/>
          </a:ln>
        </p:spPr>
      </p:pic>
      <p:pic>
        <p:nvPicPr>
          <p:cNvPr id="828" name="Google Shape;828;p85"/>
          <p:cNvPicPr preferRelativeResize="0"/>
          <p:nvPr/>
        </p:nvPicPr>
        <p:blipFill rotWithShape="1">
          <a:blip r:embed="rId5">
            <a:alphaModFix/>
          </a:blip>
          <a:srcRect b="0" l="0" r="0" t="0"/>
          <a:stretch/>
        </p:blipFill>
        <p:spPr>
          <a:xfrm>
            <a:off x="4790211" y="195235"/>
            <a:ext cx="816303" cy="212239"/>
          </a:xfrm>
          <a:prstGeom prst="rect">
            <a:avLst/>
          </a:prstGeom>
          <a:noFill/>
          <a:ln>
            <a:noFill/>
          </a:ln>
        </p:spPr>
      </p:pic>
      <p:sp>
        <p:nvSpPr>
          <p:cNvPr id="829" name="Google Shape;829;p85"/>
          <p:cNvSpPr txBox="1"/>
          <p:nvPr/>
        </p:nvSpPr>
        <p:spPr>
          <a:xfrm>
            <a:off x="4800600" y="1309254"/>
            <a:ext cx="4343400" cy="410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Gill Sans"/>
                <a:ea typeface="Gill Sans"/>
                <a:cs typeface="Gill Sans"/>
                <a:sym typeface="Gill Sans"/>
              </a:rPr>
              <a:t>◦  SAT Subject Tests</a:t>
            </a:r>
            <a:r>
              <a:rPr lang="en">
                <a:solidFill>
                  <a:schemeClr val="dk1"/>
                </a:solidFill>
                <a:latin typeface="Gill Sans"/>
                <a:ea typeface="Gill Sans"/>
                <a:cs typeface="Gill Sans"/>
                <a:sym typeface="Gill Sans"/>
              </a:rPr>
              <a:t> </a:t>
            </a:r>
            <a:r>
              <a:rPr lang="en" sz="1400">
                <a:solidFill>
                  <a:schemeClr val="dk1"/>
                </a:solidFill>
                <a:latin typeface="Gill Sans"/>
                <a:ea typeface="Gill Sans"/>
                <a:cs typeface="Gill Sans"/>
                <a:sym typeface="Gill Sans"/>
              </a:rPr>
              <a:t>were discontinued effective Jan. 2021.  </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Optional Essay section of the SAT</a:t>
            </a:r>
            <a:r>
              <a:rPr lang="en">
                <a:solidFill>
                  <a:schemeClr val="dk1"/>
                </a:solidFill>
                <a:latin typeface="Gill Sans"/>
                <a:ea typeface="Gill Sans"/>
                <a:cs typeface="Gill Sans"/>
                <a:sym typeface="Gill Sans"/>
              </a:rPr>
              <a:t> </a:t>
            </a:r>
            <a:r>
              <a:rPr lang="en" sz="1400">
                <a:solidFill>
                  <a:schemeClr val="dk1"/>
                </a:solidFill>
                <a:latin typeface="Gill Sans"/>
                <a:ea typeface="Gill Sans"/>
                <a:cs typeface="Gill Sans"/>
                <a:sym typeface="Gill Sans"/>
              </a:rPr>
              <a:t>was also discontinued.</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Testing opportunities to take the SAT &amp; ACT are beginning to open up in some places.</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Test</a:t>
            </a:r>
            <a:r>
              <a:rPr lang="en">
                <a:solidFill>
                  <a:schemeClr val="dk1"/>
                </a:solidFill>
                <a:latin typeface="Gill Sans"/>
                <a:ea typeface="Gill Sans"/>
                <a:cs typeface="Gill Sans"/>
                <a:sym typeface="Gill Sans"/>
              </a:rPr>
              <a:t> </a:t>
            </a:r>
            <a:r>
              <a:rPr lang="en" sz="1400">
                <a:solidFill>
                  <a:schemeClr val="dk1"/>
                </a:solidFill>
                <a:latin typeface="Gill Sans"/>
                <a:ea typeface="Gill Sans"/>
                <a:cs typeface="Gill Sans"/>
                <a:sym typeface="Gill Sans"/>
              </a:rPr>
              <a:t>Prep: free resources, high school-sponsored prep classes, private tutoring companies.</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2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200">
              <a:solidFill>
                <a:schemeClr val="dk1"/>
              </a:solidFill>
              <a:latin typeface="Gill Sans"/>
              <a:ea typeface="Gill Sans"/>
              <a:cs typeface="Gill Sans"/>
              <a:sym typeface="Gill Sans"/>
            </a:endParaRPr>
          </a:p>
        </p:txBody>
      </p:sp>
      <p:sp>
        <p:nvSpPr>
          <p:cNvPr id="830" name="Google Shape;830;p85"/>
          <p:cNvSpPr txBox="1"/>
          <p:nvPr/>
        </p:nvSpPr>
        <p:spPr>
          <a:xfrm flipH="1">
            <a:off x="218101" y="1309254"/>
            <a:ext cx="4125300" cy="2655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Gill Sans"/>
                <a:ea typeface="Gill Sans"/>
                <a:cs typeface="Gill Sans"/>
                <a:sym typeface="Gill Sans"/>
              </a:rPr>
              <a:t>◦  The test-optional movement is not new!</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By Sept. 2020 over 2/3 of 4-year schools waived their test score requirement.</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Same trend for this year.  </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Term</a:t>
            </a:r>
            <a:r>
              <a:rPr lang="en">
                <a:solidFill>
                  <a:schemeClr val="dk1"/>
                </a:solidFill>
                <a:latin typeface="Gill Sans"/>
                <a:ea typeface="Gill Sans"/>
                <a:cs typeface="Gill Sans"/>
                <a:sym typeface="Gill Sans"/>
              </a:rPr>
              <a:t> </a:t>
            </a:r>
            <a:r>
              <a:rPr lang="en" sz="1400">
                <a:solidFill>
                  <a:schemeClr val="dk1"/>
                </a:solidFill>
                <a:latin typeface="Gill Sans"/>
                <a:ea typeface="Gill Sans"/>
                <a:cs typeface="Gill Sans"/>
                <a:sym typeface="Gill Sans"/>
              </a:rPr>
              <a:t>test-blind was introduced.</a:t>
            </a:r>
            <a:endParaRPr sz="1100"/>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rPr lang="en" sz="1400">
                <a:solidFill>
                  <a:schemeClr val="dk1"/>
                </a:solidFill>
                <a:latin typeface="Gill Sans"/>
                <a:ea typeface="Gill Sans"/>
                <a:cs typeface="Gill Sans"/>
                <a:sym typeface="Gill Sans"/>
              </a:rPr>
              <a:t>◦  Fairtest.org:  </a:t>
            </a:r>
            <a:r>
              <a:rPr lang="en" sz="1400" u="sng">
                <a:solidFill>
                  <a:schemeClr val="hlink"/>
                </a:solidFill>
                <a:latin typeface="Gill Sans"/>
                <a:ea typeface="Gill Sans"/>
                <a:cs typeface="Gill Sans"/>
                <a:sym typeface="Gill Sans"/>
                <a:hlinkClick r:id="rId6"/>
              </a:rPr>
              <a:t>https://fairtest.org/university/optional</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400">
              <a:solidFill>
                <a:schemeClr val="dk1"/>
              </a:solidFill>
              <a:latin typeface="Gill Sans"/>
              <a:ea typeface="Gill Sans"/>
              <a:cs typeface="Gill Sans"/>
              <a:sym typeface="Gill Sans"/>
            </a:endParaRPr>
          </a:p>
        </p:txBody>
      </p:sp>
      <p:pic>
        <p:nvPicPr>
          <p:cNvPr id="831" name="Google Shape;831;p85"/>
          <p:cNvPicPr preferRelativeResize="0"/>
          <p:nvPr/>
        </p:nvPicPr>
        <p:blipFill rotWithShape="1">
          <a:blip r:embed="rId7">
            <a:alphaModFix/>
          </a:blip>
          <a:srcRect b="0" l="0" r="0" t="0"/>
          <a:stretch/>
        </p:blipFill>
        <p:spPr>
          <a:xfrm>
            <a:off x="7763966" y="3539912"/>
            <a:ext cx="1118904" cy="1447993"/>
          </a:xfrm>
          <a:prstGeom prst="rect">
            <a:avLst/>
          </a:prstGeom>
          <a:noFill/>
          <a:ln>
            <a:noFill/>
          </a:ln>
        </p:spPr>
      </p:pic>
      <p:pic>
        <p:nvPicPr>
          <p:cNvPr id="832" name="Google Shape;832;p85"/>
          <p:cNvPicPr preferRelativeResize="0"/>
          <p:nvPr/>
        </p:nvPicPr>
        <p:blipFill rotWithShape="1">
          <a:blip r:embed="rId8">
            <a:alphaModFix/>
          </a:blip>
          <a:srcRect b="0" l="0" r="0" t="0"/>
          <a:stretch/>
        </p:blipFill>
        <p:spPr>
          <a:xfrm>
            <a:off x="4987637" y="3967597"/>
            <a:ext cx="2038616" cy="6021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7F0"/>
        </a:solidFill>
      </p:bgPr>
    </p:bg>
    <p:spTree>
      <p:nvGrpSpPr>
        <p:cNvPr id="837" name="Shape 837"/>
        <p:cNvGrpSpPr/>
        <p:nvPr/>
      </p:nvGrpSpPr>
      <p:grpSpPr>
        <a:xfrm>
          <a:off x="0" y="0"/>
          <a:ext cx="0" cy="0"/>
          <a:chOff x="0" y="0"/>
          <a:chExt cx="0" cy="0"/>
        </a:xfrm>
      </p:grpSpPr>
      <p:sp>
        <p:nvSpPr>
          <p:cNvPr id="838" name="Google Shape;838;p86"/>
          <p:cNvSpPr txBox="1"/>
          <p:nvPr>
            <p:ph type="title"/>
          </p:nvPr>
        </p:nvSpPr>
        <p:spPr>
          <a:xfrm>
            <a:off x="1673352" y="280555"/>
            <a:ext cx="5797296" cy="888422"/>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sz="1100"/>
              <a:t>COLLEGE APPLICATION</a:t>
            </a:r>
            <a:endParaRPr sz="1100"/>
          </a:p>
        </p:txBody>
      </p:sp>
      <p:pic>
        <p:nvPicPr>
          <p:cNvPr id="839" name="Google Shape;839;p86"/>
          <p:cNvPicPr preferRelativeResize="0"/>
          <p:nvPr/>
        </p:nvPicPr>
        <p:blipFill rotWithShape="1">
          <a:blip r:embed="rId3">
            <a:alphaModFix/>
          </a:blip>
          <a:srcRect b="0" l="0" r="0" t="0"/>
          <a:stretch/>
        </p:blipFill>
        <p:spPr>
          <a:xfrm>
            <a:off x="452006" y="1402774"/>
            <a:ext cx="7917900" cy="3740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4" name="Shape 844"/>
        <p:cNvGrpSpPr/>
        <p:nvPr/>
      </p:nvGrpSpPr>
      <p:grpSpPr>
        <a:xfrm>
          <a:off x="0" y="0"/>
          <a:ext cx="0" cy="0"/>
          <a:chOff x="0" y="0"/>
          <a:chExt cx="0" cy="0"/>
        </a:xfrm>
      </p:grpSpPr>
      <p:pic>
        <p:nvPicPr>
          <p:cNvPr descr="Ant's view of tulips and the sky" id="845" name="Google Shape;845;p87"/>
          <p:cNvPicPr preferRelativeResize="0"/>
          <p:nvPr/>
        </p:nvPicPr>
        <p:blipFill rotWithShape="1">
          <a:blip r:embed="rId3">
            <a:alphaModFix/>
          </a:blip>
          <a:srcRect b="0" l="11811" r="31299" t="0"/>
          <a:stretch/>
        </p:blipFill>
        <p:spPr>
          <a:xfrm>
            <a:off x="481" y="8"/>
            <a:ext cx="4572000" cy="5143493"/>
          </a:xfrm>
          <a:prstGeom prst="rect">
            <a:avLst/>
          </a:prstGeom>
          <a:noFill/>
          <a:ln>
            <a:noFill/>
          </a:ln>
        </p:spPr>
      </p:pic>
      <p:sp>
        <p:nvSpPr>
          <p:cNvPr id="846" name="Google Shape;846;p87"/>
          <p:cNvSpPr txBox="1"/>
          <p:nvPr>
            <p:ph type="title"/>
          </p:nvPr>
        </p:nvSpPr>
        <p:spPr>
          <a:xfrm>
            <a:off x="603504" y="2131129"/>
            <a:ext cx="3365474" cy="881243"/>
          </a:xfrm>
          <a:prstGeom prst="rect">
            <a:avLst/>
          </a:prstGeom>
          <a:solidFill>
            <a:schemeClr val="lt1">
              <a:alpha val="80000"/>
            </a:schemeClr>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1800"/>
              <a:buFont typeface="Dancing Script"/>
              <a:buNone/>
            </a:pPr>
            <a:r>
              <a:rPr lang="en" sz="1800">
                <a:latin typeface="Dancing Script"/>
                <a:ea typeface="Dancing Script"/>
                <a:cs typeface="Dancing Script"/>
                <a:sym typeface="Dancing Script"/>
              </a:rPr>
              <a:t>THANK YOU!</a:t>
            </a:r>
            <a:endParaRPr/>
          </a:p>
        </p:txBody>
      </p:sp>
      <p:sp>
        <p:nvSpPr>
          <p:cNvPr id="847" name="Google Shape;847;p87"/>
          <p:cNvSpPr txBox="1"/>
          <p:nvPr>
            <p:ph idx="1" type="body"/>
          </p:nvPr>
        </p:nvSpPr>
        <p:spPr>
          <a:xfrm>
            <a:off x="4572000" y="171451"/>
            <a:ext cx="4571518" cy="4722667"/>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1700"/>
              <a:buNone/>
            </a:pPr>
            <a:r>
              <a:t/>
            </a:r>
            <a:endParaRPr sz="1700"/>
          </a:p>
          <a:p>
            <a:pPr indent="0" lvl="0" marL="0" rtl="0" algn="l">
              <a:lnSpc>
                <a:spcPct val="100000"/>
              </a:lnSpc>
              <a:spcBef>
                <a:spcPts val="800"/>
              </a:spcBef>
              <a:spcAft>
                <a:spcPts val="0"/>
              </a:spcAft>
              <a:buSzPts val="3000"/>
              <a:buNone/>
            </a:pPr>
            <a:r>
              <a:rPr lang="en" sz="3000"/>
              <a:t>   </a:t>
            </a:r>
            <a:r>
              <a:rPr lang="en" sz="3000"/>
              <a:t>Stephanie Sabga</a:t>
            </a:r>
            <a:endParaRPr sz="3000"/>
          </a:p>
          <a:p>
            <a:pPr indent="0" lvl="2" marL="342900" rtl="0" algn="l">
              <a:lnSpc>
                <a:spcPct val="100000"/>
              </a:lnSpc>
              <a:spcBef>
                <a:spcPts val="800"/>
              </a:spcBef>
              <a:spcAft>
                <a:spcPts val="0"/>
              </a:spcAft>
              <a:buSzPts val="2000"/>
              <a:buNone/>
            </a:pPr>
            <a:r>
              <a:t/>
            </a:r>
            <a:endParaRPr sz="2000" u="sng">
              <a:solidFill>
                <a:schemeClr val="hlink"/>
              </a:solidFill>
              <a:hlinkClick r:id="rId4"/>
            </a:endParaRPr>
          </a:p>
          <a:p>
            <a:pPr indent="0" lvl="2" marL="342900" rtl="0" algn="l">
              <a:lnSpc>
                <a:spcPct val="100000"/>
              </a:lnSpc>
              <a:spcBef>
                <a:spcPts val="800"/>
              </a:spcBef>
              <a:spcAft>
                <a:spcPts val="0"/>
              </a:spcAft>
              <a:buSzPts val="2000"/>
              <a:buNone/>
            </a:pPr>
            <a:r>
              <a:rPr lang="en" sz="2000" u="sng">
                <a:solidFill>
                  <a:schemeClr val="hlink"/>
                </a:solidFill>
                <a:hlinkClick r:id="rId5"/>
              </a:rPr>
              <a:t>www.sabgacollegeconsulting.com</a:t>
            </a:r>
            <a:r>
              <a:rPr lang="en" sz="2000"/>
              <a:t>	</a:t>
            </a:r>
            <a:endParaRPr/>
          </a:p>
          <a:p>
            <a:pPr indent="0" lvl="2" marL="342900" rtl="0" algn="l">
              <a:lnSpc>
                <a:spcPct val="100000"/>
              </a:lnSpc>
              <a:spcBef>
                <a:spcPts val="800"/>
              </a:spcBef>
              <a:spcAft>
                <a:spcPts val="0"/>
              </a:spcAft>
              <a:buSzPts val="2000"/>
              <a:buNone/>
            </a:pPr>
            <a:r>
              <a:rPr lang="en" sz="2000"/>
              <a:t>303-717-0854</a:t>
            </a:r>
            <a:endParaRPr/>
          </a:p>
          <a:p>
            <a:pPr indent="0" lvl="2" marL="342900" rtl="0" algn="l">
              <a:lnSpc>
                <a:spcPct val="100000"/>
              </a:lnSpc>
              <a:spcBef>
                <a:spcPts val="800"/>
              </a:spcBef>
              <a:spcAft>
                <a:spcPts val="0"/>
              </a:spcAft>
              <a:buSzPts val="1800"/>
              <a:buNone/>
            </a:pPr>
            <a:r>
              <a:rPr lang="en" sz="1800" u="sng">
                <a:solidFill>
                  <a:schemeClr val="hlink"/>
                </a:solidFill>
                <a:hlinkClick r:id="rId6"/>
              </a:rPr>
              <a:t>stephanie@sabgacollegeconsulting.com</a:t>
            </a:r>
            <a:r>
              <a:rPr lang="en" sz="2000"/>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4"/>
            </a:gs>
            <a:gs pos="100000">
              <a:schemeClr val="accent3"/>
            </a:gs>
          </a:gsLst>
          <a:lin ang="2700006" scaled="0"/>
        </a:gradFill>
      </p:bgPr>
    </p:bg>
    <p:spTree>
      <p:nvGrpSpPr>
        <p:cNvPr id="851" name="Shape 851"/>
        <p:cNvGrpSpPr/>
        <p:nvPr/>
      </p:nvGrpSpPr>
      <p:grpSpPr>
        <a:xfrm>
          <a:off x="0" y="0"/>
          <a:ext cx="0" cy="0"/>
          <a:chOff x="0" y="0"/>
          <a:chExt cx="0" cy="0"/>
        </a:xfrm>
      </p:grpSpPr>
      <p:pic>
        <p:nvPicPr>
          <p:cNvPr id="852" name="Google Shape;852;p88"/>
          <p:cNvPicPr preferRelativeResize="0"/>
          <p:nvPr/>
        </p:nvPicPr>
        <p:blipFill rotWithShape="1">
          <a:blip r:embed="rId3">
            <a:alphaModFix/>
          </a:blip>
          <a:srcRect b="0" l="12342" r="0" t="0"/>
          <a:stretch/>
        </p:blipFill>
        <p:spPr>
          <a:xfrm>
            <a:off x="0" y="1437725"/>
            <a:ext cx="6190925" cy="1798725"/>
          </a:xfrm>
          <a:prstGeom prst="rect">
            <a:avLst/>
          </a:prstGeom>
          <a:noFill/>
          <a:ln>
            <a:noFill/>
          </a:ln>
        </p:spPr>
      </p:pic>
      <p:sp>
        <p:nvSpPr>
          <p:cNvPr id="853" name="Google Shape;853;p8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54" name="Google Shape;854;p88"/>
          <p:cNvPicPr preferRelativeResize="0"/>
          <p:nvPr/>
        </p:nvPicPr>
        <p:blipFill>
          <a:blip r:embed="rId4">
            <a:alphaModFix/>
          </a:blip>
          <a:stretch>
            <a:fillRect/>
          </a:stretch>
        </p:blipFill>
        <p:spPr>
          <a:xfrm>
            <a:off x="0" y="4749850"/>
            <a:ext cx="1855166" cy="393600"/>
          </a:xfrm>
          <a:prstGeom prst="rect">
            <a:avLst/>
          </a:prstGeom>
          <a:noFill/>
          <a:ln>
            <a:noFill/>
          </a:ln>
        </p:spPr>
      </p:pic>
      <p:sp>
        <p:nvSpPr>
          <p:cNvPr id="855" name="Google Shape;855;p88"/>
          <p:cNvSpPr txBox="1"/>
          <p:nvPr>
            <p:ph idx="4294967295" type="ctrTitle"/>
          </p:nvPr>
        </p:nvSpPr>
        <p:spPr>
          <a:xfrm>
            <a:off x="664950" y="1924275"/>
            <a:ext cx="5925900" cy="984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Mental Health</a:t>
            </a:r>
            <a:endParaRPr b="1">
              <a:latin typeface="Nunito"/>
              <a:ea typeface="Nunito"/>
              <a:cs typeface="Nunito"/>
              <a:sym typeface="Nunito"/>
            </a:endParaRPr>
          </a:p>
          <a:p>
            <a:pPr indent="0" lvl="0" marL="0" rtl="0" algn="l">
              <a:spcBef>
                <a:spcPts val="0"/>
              </a:spcBef>
              <a:spcAft>
                <a:spcPts val="0"/>
              </a:spcAft>
              <a:buNone/>
            </a:pPr>
            <a:r>
              <a:rPr b="1" lang="en">
                <a:latin typeface="Nunito"/>
                <a:ea typeface="Nunito"/>
                <a:cs typeface="Nunito"/>
                <a:sym typeface="Nunito"/>
              </a:rPr>
              <a:t>Considerations</a:t>
            </a:r>
            <a:endParaRPr b="1">
              <a:latin typeface="Nunito"/>
              <a:ea typeface="Nunito"/>
              <a:cs typeface="Nunito"/>
              <a:sym typeface="Nunito"/>
            </a:endParaRPr>
          </a:p>
        </p:txBody>
      </p:sp>
      <p:grpSp>
        <p:nvGrpSpPr>
          <p:cNvPr id="856" name="Google Shape;856;p88"/>
          <p:cNvGrpSpPr/>
          <p:nvPr/>
        </p:nvGrpSpPr>
        <p:grpSpPr>
          <a:xfrm>
            <a:off x="6190927" y="1871289"/>
            <a:ext cx="2771634" cy="931602"/>
            <a:chOff x="6034789" y="1924286"/>
            <a:chExt cx="2053062" cy="690076"/>
          </a:xfrm>
        </p:grpSpPr>
        <p:sp>
          <p:nvSpPr>
            <p:cNvPr id="857" name="Google Shape;857;p88"/>
            <p:cNvSpPr/>
            <p:nvPr/>
          </p:nvSpPr>
          <p:spPr>
            <a:xfrm>
              <a:off x="6034789" y="1924286"/>
              <a:ext cx="685919" cy="690076"/>
            </a:xfrm>
            <a:custGeom>
              <a:rect b="b" l="l" r="r" t="t"/>
              <a:pathLst>
                <a:path extrusionOk="0" h="15938" w="15842">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8"/>
            <p:cNvSpPr/>
            <p:nvPr/>
          </p:nvSpPr>
          <p:spPr>
            <a:xfrm>
              <a:off x="6718918" y="1924286"/>
              <a:ext cx="685876" cy="690076"/>
            </a:xfrm>
            <a:custGeom>
              <a:rect b="b" l="l" r="r" t="t"/>
              <a:pathLst>
                <a:path extrusionOk="0" h="15938" w="15841">
                  <a:moveTo>
                    <a:pt x="4502" y="7470"/>
                  </a:moveTo>
                  <a:lnTo>
                    <a:pt x="4575" y="7495"/>
                  </a:lnTo>
                  <a:lnTo>
                    <a:pt x="4648" y="7543"/>
                  </a:lnTo>
                  <a:lnTo>
                    <a:pt x="4696" y="7616"/>
                  </a:lnTo>
                  <a:lnTo>
                    <a:pt x="4721" y="7714"/>
                  </a:lnTo>
                  <a:lnTo>
                    <a:pt x="4721" y="7787"/>
                  </a:lnTo>
                  <a:lnTo>
                    <a:pt x="4696" y="7908"/>
                  </a:lnTo>
                  <a:lnTo>
                    <a:pt x="4623" y="7981"/>
                  </a:lnTo>
                  <a:lnTo>
                    <a:pt x="4550" y="8054"/>
                  </a:lnTo>
                  <a:lnTo>
                    <a:pt x="4429" y="8079"/>
                  </a:lnTo>
                  <a:lnTo>
                    <a:pt x="4307" y="8054"/>
                  </a:lnTo>
                  <a:lnTo>
                    <a:pt x="4234" y="7981"/>
                  </a:lnTo>
                  <a:lnTo>
                    <a:pt x="4161" y="7908"/>
                  </a:lnTo>
                  <a:lnTo>
                    <a:pt x="4137" y="7787"/>
                  </a:lnTo>
                  <a:lnTo>
                    <a:pt x="4161" y="7665"/>
                  </a:lnTo>
                  <a:lnTo>
                    <a:pt x="4234" y="7543"/>
                  </a:lnTo>
                  <a:lnTo>
                    <a:pt x="4307" y="7495"/>
                  </a:lnTo>
                  <a:lnTo>
                    <a:pt x="4404" y="7470"/>
                  </a:lnTo>
                  <a:close/>
                  <a:moveTo>
                    <a:pt x="10877" y="7470"/>
                  </a:moveTo>
                  <a:lnTo>
                    <a:pt x="10950" y="7495"/>
                  </a:lnTo>
                  <a:lnTo>
                    <a:pt x="11023" y="7543"/>
                  </a:lnTo>
                  <a:lnTo>
                    <a:pt x="11071" y="7616"/>
                  </a:lnTo>
                  <a:lnTo>
                    <a:pt x="11096" y="7714"/>
                  </a:lnTo>
                  <a:lnTo>
                    <a:pt x="11096" y="7787"/>
                  </a:lnTo>
                  <a:lnTo>
                    <a:pt x="11071" y="7908"/>
                  </a:lnTo>
                  <a:lnTo>
                    <a:pt x="10998" y="7981"/>
                  </a:lnTo>
                  <a:lnTo>
                    <a:pt x="10926" y="8054"/>
                  </a:lnTo>
                  <a:lnTo>
                    <a:pt x="10804" y="8079"/>
                  </a:lnTo>
                  <a:lnTo>
                    <a:pt x="10682" y="8054"/>
                  </a:lnTo>
                  <a:lnTo>
                    <a:pt x="10609" y="7981"/>
                  </a:lnTo>
                  <a:lnTo>
                    <a:pt x="10536" y="7908"/>
                  </a:lnTo>
                  <a:lnTo>
                    <a:pt x="10512" y="7787"/>
                  </a:lnTo>
                  <a:lnTo>
                    <a:pt x="10536" y="7665"/>
                  </a:lnTo>
                  <a:lnTo>
                    <a:pt x="10609" y="7543"/>
                  </a:lnTo>
                  <a:lnTo>
                    <a:pt x="10682" y="7495"/>
                  </a:lnTo>
                  <a:lnTo>
                    <a:pt x="10780" y="7470"/>
                  </a:lnTo>
                  <a:close/>
                  <a:moveTo>
                    <a:pt x="4477" y="7081"/>
                  </a:moveTo>
                  <a:lnTo>
                    <a:pt x="4307" y="7105"/>
                  </a:lnTo>
                  <a:lnTo>
                    <a:pt x="4137" y="7178"/>
                  </a:lnTo>
                  <a:lnTo>
                    <a:pt x="4015" y="7300"/>
                  </a:lnTo>
                  <a:lnTo>
                    <a:pt x="3893" y="7446"/>
                  </a:lnTo>
                  <a:lnTo>
                    <a:pt x="3820" y="7568"/>
                  </a:lnTo>
                  <a:lnTo>
                    <a:pt x="3772" y="7714"/>
                  </a:lnTo>
                  <a:lnTo>
                    <a:pt x="3723" y="7835"/>
                  </a:lnTo>
                  <a:lnTo>
                    <a:pt x="3723" y="7981"/>
                  </a:lnTo>
                  <a:lnTo>
                    <a:pt x="3674" y="8225"/>
                  </a:lnTo>
                  <a:lnTo>
                    <a:pt x="3674" y="8395"/>
                  </a:lnTo>
                  <a:lnTo>
                    <a:pt x="3723" y="8565"/>
                  </a:lnTo>
                  <a:lnTo>
                    <a:pt x="3772" y="8711"/>
                  </a:lnTo>
                  <a:lnTo>
                    <a:pt x="3869" y="8833"/>
                  </a:lnTo>
                  <a:lnTo>
                    <a:pt x="3966" y="8955"/>
                  </a:lnTo>
                  <a:lnTo>
                    <a:pt x="4088" y="9028"/>
                  </a:lnTo>
                  <a:lnTo>
                    <a:pt x="4234" y="9101"/>
                  </a:lnTo>
                  <a:lnTo>
                    <a:pt x="4404" y="9149"/>
                  </a:lnTo>
                  <a:lnTo>
                    <a:pt x="4599" y="9174"/>
                  </a:lnTo>
                  <a:lnTo>
                    <a:pt x="4769" y="9149"/>
                  </a:lnTo>
                  <a:lnTo>
                    <a:pt x="4940" y="9101"/>
                  </a:lnTo>
                  <a:lnTo>
                    <a:pt x="5086" y="9028"/>
                  </a:lnTo>
                  <a:lnTo>
                    <a:pt x="5207" y="8930"/>
                  </a:lnTo>
                  <a:lnTo>
                    <a:pt x="5329" y="8809"/>
                  </a:lnTo>
                  <a:lnTo>
                    <a:pt x="5426" y="8663"/>
                  </a:lnTo>
                  <a:lnTo>
                    <a:pt x="5499" y="8517"/>
                  </a:lnTo>
                  <a:lnTo>
                    <a:pt x="5548" y="8346"/>
                  </a:lnTo>
                  <a:lnTo>
                    <a:pt x="5572" y="8176"/>
                  </a:lnTo>
                  <a:lnTo>
                    <a:pt x="5548" y="8006"/>
                  </a:lnTo>
                  <a:lnTo>
                    <a:pt x="5524" y="7835"/>
                  </a:lnTo>
                  <a:lnTo>
                    <a:pt x="5475" y="7689"/>
                  </a:lnTo>
                  <a:lnTo>
                    <a:pt x="5402" y="7519"/>
                  </a:lnTo>
                  <a:lnTo>
                    <a:pt x="5280" y="7397"/>
                  </a:lnTo>
                  <a:lnTo>
                    <a:pt x="5134" y="7251"/>
                  </a:lnTo>
                  <a:lnTo>
                    <a:pt x="4988" y="7154"/>
                  </a:lnTo>
                  <a:lnTo>
                    <a:pt x="4818" y="7105"/>
                  </a:lnTo>
                  <a:lnTo>
                    <a:pt x="4648" y="7081"/>
                  </a:lnTo>
                  <a:close/>
                  <a:moveTo>
                    <a:pt x="10853" y="7081"/>
                  </a:moveTo>
                  <a:lnTo>
                    <a:pt x="10682" y="7105"/>
                  </a:lnTo>
                  <a:lnTo>
                    <a:pt x="10512" y="7178"/>
                  </a:lnTo>
                  <a:lnTo>
                    <a:pt x="10390" y="7300"/>
                  </a:lnTo>
                  <a:lnTo>
                    <a:pt x="10269" y="7446"/>
                  </a:lnTo>
                  <a:lnTo>
                    <a:pt x="10196" y="7568"/>
                  </a:lnTo>
                  <a:lnTo>
                    <a:pt x="10147" y="7714"/>
                  </a:lnTo>
                  <a:lnTo>
                    <a:pt x="10098" y="7835"/>
                  </a:lnTo>
                  <a:lnTo>
                    <a:pt x="10098" y="7981"/>
                  </a:lnTo>
                  <a:lnTo>
                    <a:pt x="10050" y="8225"/>
                  </a:lnTo>
                  <a:lnTo>
                    <a:pt x="10050" y="8395"/>
                  </a:lnTo>
                  <a:lnTo>
                    <a:pt x="10098" y="8565"/>
                  </a:lnTo>
                  <a:lnTo>
                    <a:pt x="10147" y="8711"/>
                  </a:lnTo>
                  <a:lnTo>
                    <a:pt x="10244" y="8833"/>
                  </a:lnTo>
                  <a:lnTo>
                    <a:pt x="10342" y="8955"/>
                  </a:lnTo>
                  <a:lnTo>
                    <a:pt x="10463" y="9028"/>
                  </a:lnTo>
                  <a:lnTo>
                    <a:pt x="10609" y="9101"/>
                  </a:lnTo>
                  <a:lnTo>
                    <a:pt x="10780" y="9149"/>
                  </a:lnTo>
                  <a:lnTo>
                    <a:pt x="10974" y="9174"/>
                  </a:lnTo>
                  <a:lnTo>
                    <a:pt x="11144" y="9149"/>
                  </a:lnTo>
                  <a:lnTo>
                    <a:pt x="11315" y="9101"/>
                  </a:lnTo>
                  <a:lnTo>
                    <a:pt x="11461" y="9028"/>
                  </a:lnTo>
                  <a:lnTo>
                    <a:pt x="11582" y="8930"/>
                  </a:lnTo>
                  <a:lnTo>
                    <a:pt x="11704" y="8809"/>
                  </a:lnTo>
                  <a:lnTo>
                    <a:pt x="11801" y="8663"/>
                  </a:lnTo>
                  <a:lnTo>
                    <a:pt x="11874" y="8517"/>
                  </a:lnTo>
                  <a:lnTo>
                    <a:pt x="11923" y="8346"/>
                  </a:lnTo>
                  <a:lnTo>
                    <a:pt x="11947" y="8176"/>
                  </a:lnTo>
                  <a:lnTo>
                    <a:pt x="11923" y="8006"/>
                  </a:lnTo>
                  <a:lnTo>
                    <a:pt x="11899" y="7835"/>
                  </a:lnTo>
                  <a:lnTo>
                    <a:pt x="11850" y="7689"/>
                  </a:lnTo>
                  <a:lnTo>
                    <a:pt x="11777" y="7519"/>
                  </a:lnTo>
                  <a:lnTo>
                    <a:pt x="11655" y="7397"/>
                  </a:lnTo>
                  <a:lnTo>
                    <a:pt x="11509" y="7251"/>
                  </a:lnTo>
                  <a:lnTo>
                    <a:pt x="11363" y="7154"/>
                  </a:lnTo>
                  <a:lnTo>
                    <a:pt x="11193" y="7105"/>
                  </a:lnTo>
                  <a:lnTo>
                    <a:pt x="11023" y="7081"/>
                  </a:lnTo>
                  <a:close/>
                  <a:moveTo>
                    <a:pt x="7787" y="10244"/>
                  </a:moveTo>
                  <a:lnTo>
                    <a:pt x="7470" y="10268"/>
                  </a:lnTo>
                  <a:lnTo>
                    <a:pt x="7154" y="10293"/>
                  </a:lnTo>
                  <a:lnTo>
                    <a:pt x="6643" y="10390"/>
                  </a:lnTo>
                  <a:lnTo>
                    <a:pt x="6132" y="10536"/>
                  </a:lnTo>
                  <a:lnTo>
                    <a:pt x="5645" y="10731"/>
                  </a:lnTo>
                  <a:lnTo>
                    <a:pt x="5159" y="10950"/>
                  </a:lnTo>
                  <a:lnTo>
                    <a:pt x="4745" y="11144"/>
                  </a:lnTo>
                  <a:lnTo>
                    <a:pt x="4502" y="11266"/>
                  </a:lnTo>
                  <a:lnTo>
                    <a:pt x="4283" y="11388"/>
                  </a:lnTo>
                  <a:lnTo>
                    <a:pt x="4088" y="11534"/>
                  </a:lnTo>
                  <a:lnTo>
                    <a:pt x="3918" y="11704"/>
                  </a:lnTo>
                  <a:lnTo>
                    <a:pt x="3772" y="11899"/>
                  </a:lnTo>
                  <a:lnTo>
                    <a:pt x="3723" y="11996"/>
                  </a:lnTo>
                  <a:lnTo>
                    <a:pt x="3699" y="12118"/>
                  </a:lnTo>
                  <a:lnTo>
                    <a:pt x="3699" y="12166"/>
                  </a:lnTo>
                  <a:lnTo>
                    <a:pt x="3699" y="12239"/>
                  </a:lnTo>
                  <a:lnTo>
                    <a:pt x="3747" y="12288"/>
                  </a:lnTo>
                  <a:lnTo>
                    <a:pt x="3796" y="12312"/>
                  </a:lnTo>
                  <a:lnTo>
                    <a:pt x="3918" y="12312"/>
                  </a:lnTo>
                  <a:lnTo>
                    <a:pt x="3966" y="12288"/>
                  </a:lnTo>
                  <a:lnTo>
                    <a:pt x="4015" y="12239"/>
                  </a:lnTo>
                  <a:lnTo>
                    <a:pt x="4161" y="12093"/>
                  </a:lnTo>
                  <a:lnTo>
                    <a:pt x="4307" y="11947"/>
                  </a:lnTo>
                  <a:lnTo>
                    <a:pt x="4502" y="11826"/>
                  </a:lnTo>
                  <a:lnTo>
                    <a:pt x="4721" y="11704"/>
                  </a:lnTo>
                  <a:lnTo>
                    <a:pt x="5134" y="11509"/>
                  </a:lnTo>
                  <a:lnTo>
                    <a:pt x="5524" y="11339"/>
                  </a:lnTo>
                  <a:lnTo>
                    <a:pt x="5937" y="11169"/>
                  </a:lnTo>
                  <a:lnTo>
                    <a:pt x="6375" y="11023"/>
                  </a:lnTo>
                  <a:lnTo>
                    <a:pt x="6813" y="10901"/>
                  </a:lnTo>
                  <a:lnTo>
                    <a:pt x="7032" y="10852"/>
                  </a:lnTo>
                  <a:lnTo>
                    <a:pt x="7276" y="10828"/>
                  </a:lnTo>
                  <a:lnTo>
                    <a:pt x="7835" y="10804"/>
                  </a:lnTo>
                  <a:lnTo>
                    <a:pt x="8419" y="10828"/>
                  </a:lnTo>
                  <a:lnTo>
                    <a:pt x="9003" y="10901"/>
                  </a:lnTo>
                  <a:lnTo>
                    <a:pt x="9295" y="10950"/>
                  </a:lnTo>
                  <a:lnTo>
                    <a:pt x="9587" y="11023"/>
                  </a:lnTo>
                  <a:lnTo>
                    <a:pt x="9879" y="11120"/>
                  </a:lnTo>
                  <a:lnTo>
                    <a:pt x="10147" y="11242"/>
                  </a:lnTo>
                  <a:lnTo>
                    <a:pt x="10415" y="11363"/>
                  </a:lnTo>
                  <a:lnTo>
                    <a:pt x="10658" y="11509"/>
                  </a:lnTo>
                  <a:lnTo>
                    <a:pt x="10901" y="11655"/>
                  </a:lnTo>
                  <a:lnTo>
                    <a:pt x="11120" y="11850"/>
                  </a:lnTo>
                  <a:lnTo>
                    <a:pt x="11315" y="12045"/>
                  </a:lnTo>
                  <a:lnTo>
                    <a:pt x="11485" y="12288"/>
                  </a:lnTo>
                  <a:lnTo>
                    <a:pt x="11582" y="12361"/>
                  </a:lnTo>
                  <a:lnTo>
                    <a:pt x="11680" y="12410"/>
                  </a:lnTo>
                  <a:lnTo>
                    <a:pt x="11777" y="12410"/>
                  </a:lnTo>
                  <a:lnTo>
                    <a:pt x="11874" y="12361"/>
                  </a:lnTo>
                  <a:lnTo>
                    <a:pt x="11947" y="12288"/>
                  </a:lnTo>
                  <a:lnTo>
                    <a:pt x="11996" y="12215"/>
                  </a:lnTo>
                  <a:lnTo>
                    <a:pt x="12020" y="12118"/>
                  </a:lnTo>
                  <a:lnTo>
                    <a:pt x="11972" y="12020"/>
                  </a:lnTo>
                  <a:lnTo>
                    <a:pt x="11753" y="11753"/>
                  </a:lnTo>
                  <a:lnTo>
                    <a:pt x="11534" y="11509"/>
                  </a:lnTo>
                  <a:lnTo>
                    <a:pt x="11290" y="11290"/>
                  </a:lnTo>
                  <a:lnTo>
                    <a:pt x="11023" y="11096"/>
                  </a:lnTo>
                  <a:lnTo>
                    <a:pt x="10731" y="10925"/>
                  </a:lnTo>
                  <a:lnTo>
                    <a:pt x="10439" y="10779"/>
                  </a:lnTo>
                  <a:lnTo>
                    <a:pt x="10123" y="10633"/>
                  </a:lnTo>
                  <a:lnTo>
                    <a:pt x="9806" y="10536"/>
                  </a:lnTo>
                  <a:lnTo>
                    <a:pt x="9466" y="10439"/>
                  </a:lnTo>
                  <a:lnTo>
                    <a:pt x="9149" y="10366"/>
                  </a:lnTo>
                  <a:lnTo>
                    <a:pt x="8809" y="10317"/>
                  </a:lnTo>
                  <a:lnTo>
                    <a:pt x="8468" y="10268"/>
                  </a:lnTo>
                  <a:lnTo>
                    <a:pt x="8127" y="10244"/>
                  </a:lnTo>
                  <a:close/>
                  <a:moveTo>
                    <a:pt x="8517" y="682"/>
                  </a:moveTo>
                  <a:lnTo>
                    <a:pt x="8663" y="706"/>
                  </a:lnTo>
                  <a:lnTo>
                    <a:pt x="9125" y="755"/>
                  </a:lnTo>
                  <a:lnTo>
                    <a:pt x="9563" y="803"/>
                  </a:lnTo>
                  <a:lnTo>
                    <a:pt x="10001" y="901"/>
                  </a:lnTo>
                  <a:lnTo>
                    <a:pt x="10439" y="1022"/>
                  </a:lnTo>
                  <a:lnTo>
                    <a:pt x="10780" y="1120"/>
                  </a:lnTo>
                  <a:lnTo>
                    <a:pt x="11120" y="1241"/>
                  </a:lnTo>
                  <a:lnTo>
                    <a:pt x="11461" y="1411"/>
                  </a:lnTo>
                  <a:lnTo>
                    <a:pt x="11777" y="1557"/>
                  </a:lnTo>
                  <a:lnTo>
                    <a:pt x="11777" y="1582"/>
                  </a:lnTo>
                  <a:lnTo>
                    <a:pt x="11728" y="1655"/>
                  </a:lnTo>
                  <a:lnTo>
                    <a:pt x="11753" y="1752"/>
                  </a:lnTo>
                  <a:lnTo>
                    <a:pt x="11777" y="1801"/>
                  </a:lnTo>
                  <a:lnTo>
                    <a:pt x="11826" y="1825"/>
                  </a:lnTo>
                  <a:lnTo>
                    <a:pt x="11899" y="1825"/>
                  </a:lnTo>
                  <a:lnTo>
                    <a:pt x="11972" y="1776"/>
                  </a:lnTo>
                  <a:lnTo>
                    <a:pt x="11996" y="1752"/>
                  </a:lnTo>
                  <a:lnTo>
                    <a:pt x="12020" y="1728"/>
                  </a:lnTo>
                  <a:lnTo>
                    <a:pt x="12045" y="1728"/>
                  </a:lnTo>
                  <a:lnTo>
                    <a:pt x="12142" y="1801"/>
                  </a:lnTo>
                  <a:lnTo>
                    <a:pt x="12118" y="1874"/>
                  </a:lnTo>
                  <a:lnTo>
                    <a:pt x="12093" y="1947"/>
                  </a:lnTo>
                  <a:lnTo>
                    <a:pt x="12118" y="1995"/>
                  </a:lnTo>
                  <a:lnTo>
                    <a:pt x="12142" y="2020"/>
                  </a:lnTo>
                  <a:lnTo>
                    <a:pt x="12191" y="2044"/>
                  </a:lnTo>
                  <a:lnTo>
                    <a:pt x="12215" y="2020"/>
                  </a:lnTo>
                  <a:lnTo>
                    <a:pt x="12264" y="1995"/>
                  </a:lnTo>
                  <a:lnTo>
                    <a:pt x="12337" y="1922"/>
                  </a:lnTo>
                  <a:lnTo>
                    <a:pt x="12556" y="2068"/>
                  </a:lnTo>
                  <a:lnTo>
                    <a:pt x="12507" y="2190"/>
                  </a:lnTo>
                  <a:lnTo>
                    <a:pt x="12507" y="2239"/>
                  </a:lnTo>
                  <a:lnTo>
                    <a:pt x="12507" y="2336"/>
                  </a:lnTo>
                  <a:lnTo>
                    <a:pt x="12531" y="2385"/>
                  </a:lnTo>
                  <a:lnTo>
                    <a:pt x="12556" y="2409"/>
                  </a:lnTo>
                  <a:lnTo>
                    <a:pt x="12604" y="2409"/>
                  </a:lnTo>
                  <a:lnTo>
                    <a:pt x="12653" y="2385"/>
                  </a:lnTo>
                  <a:lnTo>
                    <a:pt x="12702" y="2360"/>
                  </a:lnTo>
                  <a:lnTo>
                    <a:pt x="12750" y="2287"/>
                  </a:lnTo>
                  <a:lnTo>
                    <a:pt x="12775" y="2239"/>
                  </a:lnTo>
                  <a:lnTo>
                    <a:pt x="12969" y="2409"/>
                  </a:lnTo>
                  <a:lnTo>
                    <a:pt x="12896" y="2531"/>
                  </a:lnTo>
                  <a:lnTo>
                    <a:pt x="12848" y="2604"/>
                  </a:lnTo>
                  <a:lnTo>
                    <a:pt x="12848" y="2677"/>
                  </a:lnTo>
                  <a:lnTo>
                    <a:pt x="12848" y="2725"/>
                  </a:lnTo>
                  <a:lnTo>
                    <a:pt x="12872" y="2750"/>
                  </a:lnTo>
                  <a:lnTo>
                    <a:pt x="12921" y="2774"/>
                  </a:lnTo>
                  <a:lnTo>
                    <a:pt x="12969" y="2774"/>
                  </a:lnTo>
                  <a:lnTo>
                    <a:pt x="13091" y="2701"/>
                  </a:lnTo>
                  <a:lnTo>
                    <a:pt x="13188" y="2604"/>
                  </a:lnTo>
                  <a:lnTo>
                    <a:pt x="13310" y="2725"/>
                  </a:lnTo>
                  <a:lnTo>
                    <a:pt x="13407" y="2823"/>
                  </a:lnTo>
                  <a:lnTo>
                    <a:pt x="13261" y="3017"/>
                  </a:lnTo>
                  <a:lnTo>
                    <a:pt x="13237" y="3066"/>
                  </a:lnTo>
                  <a:lnTo>
                    <a:pt x="13188" y="3163"/>
                  </a:lnTo>
                  <a:lnTo>
                    <a:pt x="13188" y="3236"/>
                  </a:lnTo>
                  <a:lnTo>
                    <a:pt x="13213" y="3285"/>
                  </a:lnTo>
                  <a:lnTo>
                    <a:pt x="13237" y="3309"/>
                  </a:lnTo>
                  <a:lnTo>
                    <a:pt x="13334" y="3285"/>
                  </a:lnTo>
                  <a:lnTo>
                    <a:pt x="13407" y="3236"/>
                  </a:lnTo>
                  <a:lnTo>
                    <a:pt x="13553" y="3115"/>
                  </a:lnTo>
                  <a:lnTo>
                    <a:pt x="13602" y="3042"/>
                  </a:lnTo>
                  <a:lnTo>
                    <a:pt x="13797" y="3309"/>
                  </a:lnTo>
                  <a:lnTo>
                    <a:pt x="13699" y="3407"/>
                  </a:lnTo>
                  <a:lnTo>
                    <a:pt x="13553" y="3504"/>
                  </a:lnTo>
                  <a:lnTo>
                    <a:pt x="13505" y="3577"/>
                  </a:lnTo>
                  <a:lnTo>
                    <a:pt x="13480" y="3650"/>
                  </a:lnTo>
                  <a:lnTo>
                    <a:pt x="13480" y="3699"/>
                  </a:lnTo>
                  <a:lnTo>
                    <a:pt x="13529" y="3723"/>
                  </a:lnTo>
                  <a:lnTo>
                    <a:pt x="13626" y="3747"/>
                  </a:lnTo>
                  <a:lnTo>
                    <a:pt x="13699" y="3723"/>
                  </a:lnTo>
                  <a:lnTo>
                    <a:pt x="13797" y="3674"/>
                  </a:lnTo>
                  <a:lnTo>
                    <a:pt x="13870" y="3626"/>
                  </a:lnTo>
                  <a:lnTo>
                    <a:pt x="13967" y="3577"/>
                  </a:lnTo>
                  <a:lnTo>
                    <a:pt x="14162" y="3918"/>
                  </a:lnTo>
                  <a:lnTo>
                    <a:pt x="14064" y="3991"/>
                  </a:lnTo>
                  <a:lnTo>
                    <a:pt x="13870" y="4161"/>
                  </a:lnTo>
                  <a:lnTo>
                    <a:pt x="13772" y="4234"/>
                  </a:lnTo>
                  <a:lnTo>
                    <a:pt x="13724" y="4331"/>
                  </a:lnTo>
                  <a:lnTo>
                    <a:pt x="13724" y="4356"/>
                  </a:lnTo>
                  <a:lnTo>
                    <a:pt x="13724" y="4380"/>
                  </a:lnTo>
                  <a:lnTo>
                    <a:pt x="13845" y="4380"/>
                  </a:lnTo>
                  <a:lnTo>
                    <a:pt x="13967" y="4356"/>
                  </a:lnTo>
                  <a:lnTo>
                    <a:pt x="14089" y="4307"/>
                  </a:lnTo>
                  <a:lnTo>
                    <a:pt x="14186" y="4234"/>
                  </a:lnTo>
                  <a:lnTo>
                    <a:pt x="14308" y="4161"/>
                  </a:lnTo>
                  <a:lnTo>
                    <a:pt x="14527" y="4696"/>
                  </a:lnTo>
                  <a:lnTo>
                    <a:pt x="14356" y="4769"/>
                  </a:lnTo>
                  <a:lnTo>
                    <a:pt x="14210" y="4842"/>
                  </a:lnTo>
                  <a:lnTo>
                    <a:pt x="14089" y="4940"/>
                  </a:lnTo>
                  <a:lnTo>
                    <a:pt x="13967" y="5061"/>
                  </a:lnTo>
                  <a:lnTo>
                    <a:pt x="13943" y="5134"/>
                  </a:lnTo>
                  <a:lnTo>
                    <a:pt x="13918" y="5207"/>
                  </a:lnTo>
                  <a:lnTo>
                    <a:pt x="13918" y="5256"/>
                  </a:lnTo>
                  <a:lnTo>
                    <a:pt x="13943" y="5280"/>
                  </a:lnTo>
                  <a:lnTo>
                    <a:pt x="13967" y="5305"/>
                  </a:lnTo>
                  <a:lnTo>
                    <a:pt x="14016" y="5305"/>
                  </a:lnTo>
                  <a:lnTo>
                    <a:pt x="14137" y="5256"/>
                  </a:lnTo>
                  <a:lnTo>
                    <a:pt x="14259" y="5183"/>
                  </a:lnTo>
                  <a:lnTo>
                    <a:pt x="14551" y="5037"/>
                  </a:lnTo>
                  <a:lnTo>
                    <a:pt x="14624" y="5013"/>
                  </a:lnTo>
                  <a:lnTo>
                    <a:pt x="14770" y="5524"/>
                  </a:lnTo>
                  <a:lnTo>
                    <a:pt x="14454" y="5670"/>
                  </a:lnTo>
                  <a:lnTo>
                    <a:pt x="14186" y="5791"/>
                  </a:lnTo>
                  <a:lnTo>
                    <a:pt x="13943" y="5937"/>
                  </a:lnTo>
                  <a:lnTo>
                    <a:pt x="13943" y="5986"/>
                  </a:lnTo>
                  <a:lnTo>
                    <a:pt x="13943" y="6010"/>
                  </a:lnTo>
                  <a:lnTo>
                    <a:pt x="14113" y="6035"/>
                  </a:lnTo>
                  <a:lnTo>
                    <a:pt x="14235" y="6059"/>
                  </a:lnTo>
                  <a:lnTo>
                    <a:pt x="14381" y="6035"/>
                  </a:lnTo>
                  <a:lnTo>
                    <a:pt x="14551" y="6010"/>
                  </a:lnTo>
                  <a:lnTo>
                    <a:pt x="14867" y="5889"/>
                  </a:lnTo>
                  <a:lnTo>
                    <a:pt x="14989" y="6424"/>
                  </a:lnTo>
                  <a:lnTo>
                    <a:pt x="14819" y="6497"/>
                  </a:lnTo>
                  <a:lnTo>
                    <a:pt x="14429" y="6619"/>
                  </a:lnTo>
                  <a:lnTo>
                    <a:pt x="14040" y="6740"/>
                  </a:lnTo>
                  <a:lnTo>
                    <a:pt x="13991" y="6789"/>
                  </a:lnTo>
                  <a:lnTo>
                    <a:pt x="13991" y="6813"/>
                  </a:lnTo>
                  <a:lnTo>
                    <a:pt x="14016" y="6862"/>
                  </a:lnTo>
                  <a:lnTo>
                    <a:pt x="14064" y="6886"/>
                  </a:lnTo>
                  <a:lnTo>
                    <a:pt x="14235" y="6886"/>
                  </a:lnTo>
                  <a:lnTo>
                    <a:pt x="14429" y="6862"/>
                  </a:lnTo>
                  <a:lnTo>
                    <a:pt x="14794" y="6813"/>
                  </a:lnTo>
                  <a:lnTo>
                    <a:pt x="15038" y="6740"/>
                  </a:lnTo>
                  <a:lnTo>
                    <a:pt x="15111" y="7178"/>
                  </a:lnTo>
                  <a:lnTo>
                    <a:pt x="14867" y="7227"/>
                  </a:lnTo>
                  <a:lnTo>
                    <a:pt x="14454" y="7349"/>
                  </a:lnTo>
                  <a:lnTo>
                    <a:pt x="14259" y="7422"/>
                  </a:lnTo>
                  <a:lnTo>
                    <a:pt x="14064" y="7543"/>
                  </a:lnTo>
                  <a:lnTo>
                    <a:pt x="14040" y="7592"/>
                  </a:lnTo>
                  <a:lnTo>
                    <a:pt x="14040" y="7665"/>
                  </a:lnTo>
                  <a:lnTo>
                    <a:pt x="14089" y="7714"/>
                  </a:lnTo>
                  <a:lnTo>
                    <a:pt x="14162" y="7738"/>
                  </a:lnTo>
                  <a:lnTo>
                    <a:pt x="14356" y="7714"/>
                  </a:lnTo>
                  <a:lnTo>
                    <a:pt x="14551" y="7665"/>
                  </a:lnTo>
                  <a:lnTo>
                    <a:pt x="14940" y="7568"/>
                  </a:lnTo>
                  <a:lnTo>
                    <a:pt x="15159" y="7519"/>
                  </a:lnTo>
                  <a:lnTo>
                    <a:pt x="15208" y="7981"/>
                  </a:lnTo>
                  <a:lnTo>
                    <a:pt x="14892" y="8030"/>
                  </a:lnTo>
                  <a:lnTo>
                    <a:pt x="14648" y="8054"/>
                  </a:lnTo>
                  <a:lnTo>
                    <a:pt x="14381" y="8079"/>
                  </a:lnTo>
                  <a:lnTo>
                    <a:pt x="14259" y="8103"/>
                  </a:lnTo>
                  <a:lnTo>
                    <a:pt x="14137" y="8152"/>
                  </a:lnTo>
                  <a:lnTo>
                    <a:pt x="14040" y="8200"/>
                  </a:lnTo>
                  <a:lnTo>
                    <a:pt x="13943" y="8298"/>
                  </a:lnTo>
                  <a:lnTo>
                    <a:pt x="13918" y="8322"/>
                  </a:lnTo>
                  <a:lnTo>
                    <a:pt x="13918" y="8346"/>
                  </a:lnTo>
                  <a:lnTo>
                    <a:pt x="13943" y="8395"/>
                  </a:lnTo>
                  <a:lnTo>
                    <a:pt x="13967" y="8395"/>
                  </a:lnTo>
                  <a:lnTo>
                    <a:pt x="14089" y="8419"/>
                  </a:lnTo>
                  <a:lnTo>
                    <a:pt x="14210" y="8444"/>
                  </a:lnTo>
                  <a:lnTo>
                    <a:pt x="14478" y="8444"/>
                  </a:lnTo>
                  <a:lnTo>
                    <a:pt x="14989" y="8395"/>
                  </a:lnTo>
                  <a:lnTo>
                    <a:pt x="15232" y="8395"/>
                  </a:lnTo>
                  <a:lnTo>
                    <a:pt x="15232" y="8857"/>
                  </a:lnTo>
                  <a:lnTo>
                    <a:pt x="14746" y="8882"/>
                  </a:lnTo>
                  <a:lnTo>
                    <a:pt x="14527" y="8882"/>
                  </a:lnTo>
                  <a:lnTo>
                    <a:pt x="14308" y="8906"/>
                  </a:lnTo>
                  <a:lnTo>
                    <a:pt x="14089" y="8955"/>
                  </a:lnTo>
                  <a:lnTo>
                    <a:pt x="13991" y="8979"/>
                  </a:lnTo>
                  <a:lnTo>
                    <a:pt x="13894" y="9028"/>
                  </a:lnTo>
                  <a:lnTo>
                    <a:pt x="13870" y="9052"/>
                  </a:lnTo>
                  <a:lnTo>
                    <a:pt x="13894" y="9076"/>
                  </a:lnTo>
                  <a:lnTo>
                    <a:pt x="13967" y="9125"/>
                  </a:lnTo>
                  <a:lnTo>
                    <a:pt x="14089" y="9174"/>
                  </a:lnTo>
                  <a:lnTo>
                    <a:pt x="14308" y="9222"/>
                  </a:lnTo>
                  <a:lnTo>
                    <a:pt x="14746" y="9222"/>
                  </a:lnTo>
                  <a:lnTo>
                    <a:pt x="14965" y="9247"/>
                  </a:lnTo>
                  <a:lnTo>
                    <a:pt x="15208" y="9247"/>
                  </a:lnTo>
                  <a:lnTo>
                    <a:pt x="15184" y="9465"/>
                  </a:lnTo>
                  <a:lnTo>
                    <a:pt x="14989" y="9514"/>
                  </a:lnTo>
                  <a:lnTo>
                    <a:pt x="14746" y="9563"/>
                  </a:lnTo>
                  <a:lnTo>
                    <a:pt x="14502" y="9660"/>
                  </a:lnTo>
                  <a:lnTo>
                    <a:pt x="14283" y="9757"/>
                  </a:lnTo>
                  <a:lnTo>
                    <a:pt x="14064" y="9879"/>
                  </a:lnTo>
                  <a:lnTo>
                    <a:pt x="14040" y="9903"/>
                  </a:lnTo>
                  <a:lnTo>
                    <a:pt x="14040" y="9952"/>
                  </a:lnTo>
                  <a:lnTo>
                    <a:pt x="14064" y="9976"/>
                  </a:lnTo>
                  <a:lnTo>
                    <a:pt x="14089" y="9976"/>
                  </a:lnTo>
                  <a:lnTo>
                    <a:pt x="14308" y="10001"/>
                  </a:lnTo>
                  <a:lnTo>
                    <a:pt x="14527" y="9976"/>
                  </a:lnTo>
                  <a:lnTo>
                    <a:pt x="14965" y="9903"/>
                  </a:lnTo>
                  <a:lnTo>
                    <a:pt x="15111" y="9879"/>
                  </a:lnTo>
                  <a:lnTo>
                    <a:pt x="14989" y="10390"/>
                  </a:lnTo>
                  <a:lnTo>
                    <a:pt x="14551" y="10463"/>
                  </a:lnTo>
                  <a:lnTo>
                    <a:pt x="14356" y="10487"/>
                  </a:lnTo>
                  <a:lnTo>
                    <a:pt x="14186" y="10512"/>
                  </a:lnTo>
                  <a:lnTo>
                    <a:pt x="14016" y="10560"/>
                  </a:lnTo>
                  <a:lnTo>
                    <a:pt x="13943" y="10609"/>
                  </a:lnTo>
                  <a:lnTo>
                    <a:pt x="13870" y="10682"/>
                  </a:lnTo>
                  <a:lnTo>
                    <a:pt x="13845" y="10731"/>
                  </a:lnTo>
                  <a:lnTo>
                    <a:pt x="13845" y="10804"/>
                  </a:lnTo>
                  <a:lnTo>
                    <a:pt x="13894" y="10852"/>
                  </a:lnTo>
                  <a:lnTo>
                    <a:pt x="13918" y="10901"/>
                  </a:lnTo>
                  <a:lnTo>
                    <a:pt x="13991" y="10925"/>
                  </a:lnTo>
                  <a:lnTo>
                    <a:pt x="14089" y="10950"/>
                  </a:lnTo>
                  <a:lnTo>
                    <a:pt x="14259" y="10950"/>
                  </a:lnTo>
                  <a:lnTo>
                    <a:pt x="14600" y="10901"/>
                  </a:lnTo>
                  <a:lnTo>
                    <a:pt x="14819" y="10877"/>
                  </a:lnTo>
                  <a:lnTo>
                    <a:pt x="14819" y="10877"/>
                  </a:lnTo>
                  <a:lnTo>
                    <a:pt x="14624" y="11339"/>
                  </a:lnTo>
                  <a:lnTo>
                    <a:pt x="14502" y="11339"/>
                  </a:lnTo>
                  <a:lnTo>
                    <a:pt x="14308" y="11315"/>
                  </a:lnTo>
                  <a:lnTo>
                    <a:pt x="14113" y="11339"/>
                  </a:lnTo>
                  <a:lnTo>
                    <a:pt x="13918" y="11363"/>
                  </a:lnTo>
                  <a:lnTo>
                    <a:pt x="13748" y="11436"/>
                  </a:lnTo>
                  <a:lnTo>
                    <a:pt x="13748" y="11461"/>
                  </a:lnTo>
                  <a:lnTo>
                    <a:pt x="13748" y="11485"/>
                  </a:lnTo>
                  <a:lnTo>
                    <a:pt x="13918" y="11558"/>
                  </a:lnTo>
                  <a:lnTo>
                    <a:pt x="14089" y="11607"/>
                  </a:lnTo>
                  <a:lnTo>
                    <a:pt x="14454" y="11655"/>
                  </a:lnTo>
                  <a:lnTo>
                    <a:pt x="14210" y="12069"/>
                  </a:lnTo>
                  <a:lnTo>
                    <a:pt x="13991" y="12069"/>
                  </a:lnTo>
                  <a:lnTo>
                    <a:pt x="13748" y="12093"/>
                  </a:lnTo>
                  <a:lnTo>
                    <a:pt x="13626" y="12069"/>
                  </a:lnTo>
                  <a:lnTo>
                    <a:pt x="13480" y="12045"/>
                  </a:lnTo>
                  <a:lnTo>
                    <a:pt x="13359" y="12020"/>
                  </a:lnTo>
                  <a:lnTo>
                    <a:pt x="13237" y="12020"/>
                  </a:lnTo>
                  <a:lnTo>
                    <a:pt x="13213" y="12045"/>
                  </a:lnTo>
                  <a:lnTo>
                    <a:pt x="13188" y="12069"/>
                  </a:lnTo>
                  <a:lnTo>
                    <a:pt x="13213" y="12166"/>
                  </a:lnTo>
                  <a:lnTo>
                    <a:pt x="13261" y="12239"/>
                  </a:lnTo>
                  <a:lnTo>
                    <a:pt x="13334" y="12312"/>
                  </a:lnTo>
                  <a:lnTo>
                    <a:pt x="13432" y="12361"/>
                  </a:lnTo>
                  <a:lnTo>
                    <a:pt x="13553" y="12385"/>
                  </a:lnTo>
                  <a:lnTo>
                    <a:pt x="13675" y="12410"/>
                  </a:lnTo>
                  <a:lnTo>
                    <a:pt x="13943" y="12434"/>
                  </a:lnTo>
                  <a:lnTo>
                    <a:pt x="13602" y="12823"/>
                  </a:lnTo>
                  <a:lnTo>
                    <a:pt x="13091" y="12726"/>
                  </a:lnTo>
                  <a:lnTo>
                    <a:pt x="12872" y="12677"/>
                  </a:lnTo>
                  <a:lnTo>
                    <a:pt x="12750" y="12677"/>
                  </a:lnTo>
                  <a:lnTo>
                    <a:pt x="12629" y="12702"/>
                  </a:lnTo>
                  <a:lnTo>
                    <a:pt x="12604" y="12726"/>
                  </a:lnTo>
                  <a:lnTo>
                    <a:pt x="12604" y="12775"/>
                  </a:lnTo>
                  <a:lnTo>
                    <a:pt x="12629" y="12848"/>
                  </a:lnTo>
                  <a:lnTo>
                    <a:pt x="12677" y="12921"/>
                  </a:lnTo>
                  <a:lnTo>
                    <a:pt x="12750" y="12969"/>
                  </a:lnTo>
                  <a:lnTo>
                    <a:pt x="12848" y="13018"/>
                  </a:lnTo>
                  <a:lnTo>
                    <a:pt x="13042" y="13115"/>
                  </a:lnTo>
                  <a:lnTo>
                    <a:pt x="13261" y="13164"/>
                  </a:lnTo>
                  <a:lnTo>
                    <a:pt x="13115" y="13286"/>
                  </a:lnTo>
                  <a:lnTo>
                    <a:pt x="13067" y="13286"/>
                  </a:lnTo>
                  <a:lnTo>
                    <a:pt x="12604" y="13261"/>
                  </a:lnTo>
                  <a:lnTo>
                    <a:pt x="12361" y="13213"/>
                  </a:lnTo>
                  <a:lnTo>
                    <a:pt x="12239" y="13188"/>
                  </a:lnTo>
                  <a:lnTo>
                    <a:pt x="12118" y="13188"/>
                  </a:lnTo>
                  <a:lnTo>
                    <a:pt x="12045" y="13213"/>
                  </a:lnTo>
                  <a:lnTo>
                    <a:pt x="11996" y="13261"/>
                  </a:lnTo>
                  <a:lnTo>
                    <a:pt x="11996" y="13334"/>
                  </a:lnTo>
                  <a:lnTo>
                    <a:pt x="12020" y="13383"/>
                  </a:lnTo>
                  <a:lnTo>
                    <a:pt x="12142" y="13505"/>
                  </a:lnTo>
                  <a:lnTo>
                    <a:pt x="12312" y="13578"/>
                  </a:lnTo>
                  <a:lnTo>
                    <a:pt x="12483" y="13626"/>
                  </a:lnTo>
                  <a:lnTo>
                    <a:pt x="12677" y="13651"/>
                  </a:lnTo>
                  <a:lnTo>
                    <a:pt x="12239" y="13943"/>
                  </a:lnTo>
                  <a:lnTo>
                    <a:pt x="12166" y="13918"/>
                  </a:lnTo>
                  <a:lnTo>
                    <a:pt x="11704" y="13821"/>
                  </a:lnTo>
                  <a:lnTo>
                    <a:pt x="11485" y="13772"/>
                  </a:lnTo>
                  <a:lnTo>
                    <a:pt x="11266" y="13724"/>
                  </a:lnTo>
                  <a:lnTo>
                    <a:pt x="11242" y="13748"/>
                  </a:lnTo>
                  <a:lnTo>
                    <a:pt x="11217" y="13748"/>
                  </a:lnTo>
                  <a:lnTo>
                    <a:pt x="11217" y="13821"/>
                  </a:lnTo>
                  <a:lnTo>
                    <a:pt x="11266" y="13894"/>
                  </a:lnTo>
                  <a:lnTo>
                    <a:pt x="11315" y="13967"/>
                  </a:lnTo>
                  <a:lnTo>
                    <a:pt x="11461" y="14064"/>
                  </a:lnTo>
                  <a:lnTo>
                    <a:pt x="11631" y="14137"/>
                  </a:lnTo>
                  <a:lnTo>
                    <a:pt x="11801" y="14210"/>
                  </a:lnTo>
                  <a:lnTo>
                    <a:pt x="11461" y="14381"/>
                  </a:lnTo>
                  <a:lnTo>
                    <a:pt x="11388" y="14332"/>
                  </a:lnTo>
                  <a:lnTo>
                    <a:pt x="11339" y="14308"/>
                  </a:lnTo>
                  <a:lnTo>
                    <a:pt x="11193" y="14259"/>
                  </a:lnTo>
                  <a:lnTo>
                    <a:pt x="10901" y="14235"/>
                  </a:lnTo>
                  <a:lnTo>
                    <a:pt x="10658" y="14210"/>
                  </a:lnTo>
                  <a:lnTo>
                    <a:pt x="10512" y="14210"/>
                  </a:lnTo>
                  <a:lnTo>
                    <a:pt x="10390" y="14235"/>
                  </a:lnTo>
                  <a:lnTo>
                    <a:pt x="10366" y="14235"/>
                  </a:lnTo>
                  <a:lnTo>
                    <a:pt x="10366" y="14283"/>
                  </a:lnTo>
                  <a:lnTo>
                    <a:pt x="10366" y="14332"/>
                  </a:lnTo>
                  <a:lnTo>
                    <a:pt x="10415" y="14381"/>
                  </a:lnTo>
                  <a:lnTo>
                    <a:pt x="10488" y="14478"/>
                  </a:lnTo>
                  <a:lnTo>
                    <a:pt x="10634" y="14551"/>
                  </a:lnTo>
                  <a:lnTo>
                    <a:pt x="10731" y="14575"/>
                  </a:lnTo>
                  <a:lnTo>
                    <a:pt x="10901" y="14624"/>
                  </a:lnTo>
                  <a:lnTo>
                    <a:pt x="10512" y="14746"/>
                  </a:lnTo>
                  <a:lnTo>
                    <a:pt x="10317" y="14673"/>
                  </a:lnTo>
                  <a:lnTo>
                    <a:pt x="10123" y="14624"/>
                  </a:lnTo>
                  <a:lnTo>
                    <a:pt x="9904" y="14600"/>
                  </a:lnTo>
                  <a:lnTo>
                    <a:pt x="9806" y="14600"/>
                  </a:lnTo>
                  <a:lnTo>
                    <a:pt x="9709" y="14648"/>
                  </a:lnTo>
                  <a:lnTo>
                    <a:pt x="9685" y="14673"/>
                  </a:lnTo>
                  <a:lnTo>
                    <a:pt x="9685" y="14721"/>
                  </a:lnTo>
                  <a:lnTo>
                    <a:pt x="9733" y="14794"/>
                  </a:lnTo>
                  <a:lnTo>
                    <a:pt x="9806" y="14843"/>
                  </a:lnTo>
                  <a:lnTo>
                    <a:pt x="9952" y="14916"/>
                  </a:lnTo>
                  <a:lnTo>
                    <a:pt x="9636" y="14989"/>
                  </a:lnTo>
                  <a:lnTo>
                    <a:pt x="9587" y="14940"/>
                  </a:lnTo>
                  <a:lnTo>
                    <a:pt x="9539" y="14916"/>
                  </a:lnTo>
                  <a:lnTo>
                    <a:pt x="9441" y="14867"/>
                  </a:lnTo>
                  <a:lnTo>
                    <a:pt x="9247" y="14843"/>
                  </a:lnTo>
                  <a:lnTo>
                    <a:pt x="9149" y="14843"/>
                  </a:lnTo>
                  <a:lnTo>
                    <a:pt x="9052" y="14867"/>
                  </a:lnTo>
                  <a:lnTo>
                    <a:pt x="9028" y="14916"/>
                  </a:lnTo>
                  <a:lnTo>
                    <a:pt x="8979" y="14965"/>
                  </a:lnTo>
                  <a:lnTo>
                    <a:pt x="8979" y="15013"/>
                  </a:lnTo>
                  <a:lnTo>
                    <a:pt x="9003" y="15062"/>
                  </a:lnTo>
                  <a:lnTo>
                    <a:pt x="9028" y="15086"/>
                  </a:lnTo>
                  <a:lnTo>
                    <a:pt x="8663" y="15135"/>
                  </a:lnTo>
                  <a:lnTo>
                    <a:pt x="8298" y="15159"/>
                  </a:lnTo>
                  <a:lnTo>
                    <a:pt x="7227" y="15159"/>
                  </a:lnTo>
                  <a:lnTo>
                    <a:pt x="6862" y="15111"/>
                  </a:lnTo>
                  <a:lnTo>
                    <a:pt x="6521" y="15062"/>
                  </a:lnTo>
                  <a:lnTo>
                    <a:pt x="6156" y="14989"/>
                  </a:lnTo>
                  <a:lnTo>
                    <a:pt x="5816" y="14916"/>
                  </a:lnTo>
                  <a:lnTo>
                    <a:pt x="5475" y="14819"/>
                  </a:lnTo>
                  <a:lnTo>
                    <a:pt x="5134" y="14697"/>
                  </a:lnTo>
                  <a:lnTo>
                    <a:pt x="4818" y="14575"/>
                  </a:lnTo>
                  <a:lnTo>
                    <a:pt x="4477" y="14405"/>
                  </a:lnTo>
                  <a:lnTo>
                    <a:pt x="4161" y="14259"/>
                  </a:lnTo>
                  <a:lnTo>
                    <a:pt x="3869" y="14064"/>
                  </a:lnTo>
                  <a:lnTo>
                    <a:pt x="3553" y="13870"/>
                  </a:lnTo>
                  <a:lnTo>
                    <a:pt x="3285" y="13675"/>
                  </a:lnTo>
                  <a:lnTo>
                    <a:pt x="3042" y="13456"/>
                  </a:lnTo>
                  <a:lnTo>
                    <a:pt x="2799" y="13237"/>
                  </a:lnTo>
                  <a:lnTo>
                    <a:pt x="2555" y="12994"/>
                  </a:lnTo>
                  <a:lnTo>
                    <a:pt x="2336" y="12775"/>
                  </a:lnTo>
                  <a:lnTo>
                    <a:pt x="2117" y="12507"/>
                  </a:lnTo>
                  <a:lnTo>
                    <a:pt x="1923" y="12239"/>
                  </a:lnTo>
                  <a:lnTo>
                    <a:pt x="1728" y="11972"/>
                  </a:lnTo>
                  <a:lnTo>
                    <a:pt x="1558" y="11704"/>
                  </a:lnTo>
                  <a:lnTo>
                    <a:pt x="1412" y="11412"/>
                  </a:lnTo>
                  <a:lnTo>
                    <a:pt x="1266" y="11120"/>
                  </a:lnTo>
                  <a:lnTo>
                    <a:pt x="1144" y="10828"/>
                  </a:lnTo>
                  <a:lnTo>
                    <a:pt x="1047" y="10512"/>
                  </a:lnTo>
                  <a:lnTo>
                    <a:pt x="949" y="10195"/>
                  </a:lnTo>
                  <a:lnTo>
                    <a:pt x="901" y="9879"/>
                  </a:lnTo>
                  <a:lnTo>
                    <a:pt x="828" y="9538"/>
                  </a:lnTo>
                  <a:lnTo>
                    <a:pt x="779" y="9003"/>
                  </a:lnTo>
                  <a:lnTo>
                    <a:pt x="755" y="8468"/>
                  </a:lnTo>
                  <a:lnTo>
                    <a:pt x="755" y="7933"/>
                  </a:lnTo>
                  <a:lnTo>
                    <a:pt x="803" y="7397"/>
                  </a:lnTo>
                  <a:lnTo>
                    <a:pt x="852" y="6862"/>
                  </a:lnTo>
                  <a:lnTo>
                    <a:pt x="974" y="6351"/>
                  </a:lnTo>
                  <a:lnTo>
                    <a:pt x="1095" y="5840"/>
                  </a:lnTo>
                  <a:lnTo>
                    <a:pt x="1290" y="5353"/>
                  </a:lnTo>
                  <a:lnTo>
                    <a:pt x="1412" y="5061"/>
                  </a:lnTo>
                  <a:lnTo>
                    <a:pt x="1582" y="4745"/>
                  </a:lnTo>
                  <a:lnTo>
                    <a:pt x="1777" y="4404"/>
                  </a:lnTo>
                  <a:lnTo>
                    <a:pt x="2020" y="4064"/>
                  </a:lnTo>
                  <a:lnTo>
                    <a:pt x="2288" y="3699"/>
                  </a:lnTo>
                  <a:lnTo>
                    <a:pt x="2580" y="3334"/>
                  </a:lnTo>
                  <a:lnTo>
                    <a:pt x="2920" y="2944"/>
                  </a:lnTo>
                  <a:lnTo>
                    <a:pt x="3285" y="2604"/>
                  </a:lnTo>
                  <a:lnTo>
                    <a:pt x="3674" y="2263"/>
                  </a:lnTo>
                  <a:lnTo>
                    <a:pt x="4088" y="1922"/>
                  </a:lnTo>
                  <a:lnTo>
                    <a:pt x="4550" y="1630"/>
                  </a:lnTo>
                  <a:lnTo>
                    <a:pt x="5013" y="1363"/>
                  </a:lnTo>
                  <a:lnTo>
                    <a:pt x="5524" y="1144"/>
                  </a:lnTo>
                  <a:lnTo>
                    <a:pt x="6059" y="974"/>
                  </a:lnTo>
                  <a:lnTo>
                    <a:pt x="6327" y="925"/>
                  </a:lnTo>
                  <a:lnTo>
                    <a:pt x="6594" y="876"/>
                  </a:lnTo>
                  <a:lnTo>
                    <a:pt x="6886" y="828"/>
                  </a:lnTo>
                  <a:lnTo>
                    <a:pt x="7178" y="803"/>
                  </a:lnTo>
                  <a:lnTo>
                    <a:pt x="7543" y="779"/>
                  </a:lnTo>
                  <a:lnTo>
                    <a:pt x="7933" y="730"/>
                  </a:lnTo>
                  <a:lnTo>
                    <a:pt x="8322" y="682"/>
                  </a:lnTo>
                  <a:close/>
                  <a:moveTo>
                    <a:pt x="8152" y="0"/>
                  </a:moveTo>
                  <a:lnTo>
                    <a:pt x="7762" y="25"/>
                  </a:lnTo>
                  <a:lnTo>
                    <a:pt x="7397" y="73"/>
                  </a:lnTo>
                  <a:lnTo>
                    <a:pt x="7081" y="49"/>
                  </a:lnTo>
                  <a:lnTo>
                    <a:pt x="6789" y="49"/>
                  </a:lnTo>
                  <a:lnTo>
                    <a:pt x="6473" y="73"/>
                  </a:lnTo>
                  <a:lnTo>
                    <a:pt x="6181" y="146"/>
                  </a:lnTo>
                  <a:lnTo>
                    <a:pt x="5864" y="219"/>
                  </a:lnTo>
                  <a:lnTo>
                    <a:pt x="5548" y="317"/>
                  </a:lnTo>
                  <a:lnTo>
                    <a:pt x="5232" y="438"/>
                  </a:lnTo>
                  <a:lnTo>
                    <a:pt x="4940" y="560"/>
                  </a:lnTo>
                  <a:lnTo>
                    <a:pt x="4331" y="876"/>
                  </a:lnTo>
                  <a:lnTo>
                    <a:pt x="3772" y="1217"/>
                  </a:lnTo>
                  <a:lnTo>
                    <a:pt x="3236" y="1606"/>
                  </a:lnTo>
                  <a:lnTo>
                    <a:pt x="2774" y="1995"/>
                  </a:lnTo>
                  <a:lnTo>
                    <a:pt x="2507" y="2239"/>
                  </a:lnTo>
                  <a:lnTo>
                    <a:pt x="2263" y="2482"/>
                  </a:lnTo>
                  <a:lnTo>
                    <a:pt x="2044" y="2725"/>
                  </a:lnTo>
                  <a:lnTo>
                    <a:pt x="1825" y="2993"/>
                  </a:lnTo>
                  <a:lnTo>
                    <a:pt x="1655" y="3261"/>
                  </a:lnTo>
                  <a:lnTo>
                    <a:pt x="1460" y="3528"/>
                  </a:lnTo>
                  <a:lnTo>
                    <a:pt x="1144" y="4088"/>
                  </a:lnTo>
                  <a:lnTo>
                    <a:pt x="876" y="4696"/>
                  </a:lnTo>
                  <a:lnTo>
                    <a:pt x="633" y="5305"/>
                  </a:lnTo>
                  <a:lnTo>
                    <a:pt x="414" y="5962"/>
                  </a:lnTo>
                  <a:lnTo>
                    <a:pt x="219" y="6643"/>
                  </a:lnTo>
                  <a:lnTo>
                    <a:pt x="146" y="7008"/>
                  </a:lnTo>
                  <a:lnTo>
                    <a:pt x="73" y="7373"/>
                  </a:lnTo>
                  <a:lnTo>
                    <a:pt x="25" y="7738"/>
                  </a:lnTo>
                  <a:lnTo>
                    <a:pt x="25" y="8103"/>
                  </a:lnTo>
                  <a:lnTo>
                    <a:pt x="0" y="8468"/>
                  </a:lnTo>
                  <a:lnTo>
                    <a:pt x="25" y="8809"/>
                  </a:lnTo>
                  <a:lnTo>
                    <a:pt x="73" y="9174"/>
                  </a:lnTo>
                  <a:lnTo>
                    <a:pt x="122" y="9514"/>
                  </a:lnTo>
                  <a:lnTo>
                    <a:pt x="195" y="9879"/>
                  </a:lnTo>
                  <a:lnTo>
                    <a:pt x="292" y="10220"/>
                  </a:lnTo>
                  <a:lnTo>
                    <a:pt x="390" y="10560"/>
                  </a:lnTo>
                  <a:lnTo>
                    <a:pt x="511" y="10901"/>
                  </a:lnTo>
                  <a:lnTo>
                    <a:pt x="657" y="11242"/>
                  </a:lnTo>
                  <a:lnTo>
                    <a:pt x="828" y="11582"/>
                  </a:lnTo>
                  <a:lnTo>
                    <a:pt x="1168" y="12264"/>
                  </a:lnTo>
                  <a:lnTo>
                    <a:pt x="1412" y="12629"/>
                  </a:lnTo>
                  <a:lnTo>
                    <a:pt x="1655" y="12994"/>
                  </a:lnTo>
                  <a:lnTo>
                    <a:pt x="1898" y="13334"/>
                  </a:lnTo>
                  <a:lnTo>
                    <a:pt x="2166" y="13651"/>
                  </a:lnTo>
                  <a:lnTo>
                    <a:pt x="2458" y="13943"/>
                  </a:lnTo>
                  <a:lnTo>
                    <a:pt x="2750" y="14235"/>
                  </a:lnTo>
                  <a:lnTo>
                    <a:pt x="3066" y="14502"/>
                  </a:lnTo>
                  <a:lnTo>
                    <a:pt x="3382" y="14746"/>
                  </a:lnTo>
                  <a:lnTo>
                    <a:pt x="3723" y="14965"/>
                  </a:lnTo>
                  <a:lnTo>
                    <a:pt x="4064" y="15159"/>
                  </a:lnTo>
                  <a:lnTo>
                    <a:pt x="4429" y="15354"/>
                  </a:lnTo>
                  <a:lnTo>
                    <a:pt x="4818" y="15500"/>
                  </a:lnTo>
                  <a:lnTo>
                    <a:pt x="5207" y="15622"/>
                  </a:lnTo>
                  <a:lnTo>
                    <a:pt x="5597" y="15743"/>
                  </a:lnTo>
                  <a:lnTo>
                    <a:pt x="6010" y="15816"/>
                  </a:lnTo>
                  <a:lnTo>
                    <a:pt x="6448" y="15889"/>
                  </a:lnTo>
                  <a:lnTo>
                    <a:pt x="6862" y="15914"/>
                  </a:lnTo>
                  <a:lnTo>
                    <a:pt x="7300" y="15938"/>
                  </a:lnTo>
                  <a:lnTo>
                    <a:pt x="7738" y="15938"/>
                  </a:lnTo>
                  <a:lnTo>
                    <a:pt x="8176" y="15914"/>
                  </a:lnTo>
                  <a:lnTo>
                    <a:pt x="8590" y="15889"/>
                  </a:lnTo>
                  <a:lnTo>
                    <a:pt x="9028" y="15841"/>
                  </a:lnTo>
                  <a:lnTo>
                    <a:pt x="9441" y="15768"/>
                  </a:lnTo>
                  <a:lnTo>
                    <a:pt x="9855" y="15670"/>
                  </a:lnTo>
                  <a:lnTo>
                    <a:pt x="10269" y="15573"/>
                  </a:lnTo>
                  <a:lnTo>
                    <a:pt x="10682" y="15451"/>
                  </a:lnTo>
                  <a:lnTo>
                    <a:pt x="11071" y="15305"/>
                  </a:lnTo>
                  <a:lnTo>
                    <a:pt x="11461" y="15135"/>
                  </a:lnTo>
                  <a:lnTo>
                    <a:pt x="11850" y="14940"/>
                  </a:lnTo>
                  <a:lnTo>
                    <a:pt x="12215" y="14721"/>
                  </a:lnTo>
                  <a:lnTo>
                    <a:pt x="12580" y="14478"/>
                  </a:lnTo>
                  <a:lnTo>
                    <a:pt x="12945" y="14235"/>
                  </a:lnTo>
                  <a:lnTo>
                    <a:pt x="13286" y="13943"/>
                  </a:lnTo>
                  <a:lnTo>
                    <a:pt x="13602" y="13651"/>
                  </a:lnTo>
                  <a:lnTo>
                    <a:pt x="13918" y="13334"/>
                  </a:lnTo>
                  <a:lnTo>
                    <a:pt x="14186" y="13018"/>
                  </a:lnTo>
                  <a:lnTo>
                    <a:pt x="14454" y="12702"/>
                  </a:lnTo>
                  <a:lnTo>
                    <a:pt x="14697" y="12361"/>
                  </a:lnTo>
                  <a:lnTo>
                    <a:pt x="14916" y="11996"/>
                  </a:lnTo>
                  <a:lnTo>
                    <a:pt x="15111" y="11631"/>
                  </a:lnTo>
                  <a:lnTo>
                    <a:pt x="15135" y="11631"/>
                  </a:lnTo>
                  <a:lnTo>
                    <a:pt x="15159" y="11582"/>
                  </a:lnTo>
                  <a:lnTo>
                    <a:pt x="15159" y="11534"/>
                  </a:lnTo>
                  <a:lnTo>
                    <a:pt x="15354" y="11096"/>
                  </a:lnTo>
                  <a:lnTo>
                    <a:pt x="15524" y="10658"/>
                  </a:lnTo>
                  <a:lnTo>
                    <a:pt x="15646" y="10195"/>
                  </a:lnTo>
                  <a:lnTo>
                    <a:pt x="15743" y="9733"/>
                  </a:lnTo>
                  <a:lnTo>
                    <a:pt x="15768" y="9709"/>
                  </a:lnTo>
                  <a:lnTo>
                    <a:pt x="15792" y="9684"/>
                  </a:lnTo>
                  <a:lnTo>
                    <a:pt x="15792" y="9636"/>
                  </a:lnTo>
                  <a:lnTo>
                    <a:pt x="15792" y="9611"/>
                  </a:lnTo>
                  <a:lnTo>
                    <a:pt x="15768" y="9563"/>
                  </a:lnTo>
                  <a:lnTo>
                    <a:pt x="15816" y="9174"/>
                  </a:lnTo>
                  <a:lnTo>
                    <a:pt x="15841" y="8760"/>
                  </a:lnTo>
                  <a:lnTo>
                    <a:pt x="15841" y="8371"/>
                  </a:lnTo>
                  <a:lnTo>
                    <a:pt x="15841" y="7957"/>
                  </a:lnTo>
                  <a:lnTo>
                    <a:pt x="15743" y="7105"/>
                  </a:lnTo>
                  <a:lnTo>
                    <a:pt x="15695" y="6667"/>
                  </a:lnTo>
                  <a:lnTo>
                    <a:pt x="15622" y="6254"/>
                  </a:lnTo>
                  <a:lnTo>
                    <a:pt x="15524" y="5840"/>
                  </a:lnTo>
                  <a:lnTo>
                    <a:pt x="15427" y="5426"/>
                  </a:lnTo>
                  <a:lnTo>
                    <a:pt x="15305" y="5013"/>
                  </a:lnTo>
                  <a:lnTo>
                    <a:pt x="15159" y="4623"/>
                  </a:lnTo>
                  <a:lnTo>
                    <a:pt x="15013" y="4234"/>
                  </a:lnTo>
                  <a:lnTo>
                    <a:pt x="14819" y="3845"/>
                  </a:lnTo>
                  <a:lnTo>
                    <a:pt x="14624" y="3480"/>
                  </a:lnTo>
                  <a:lnTo>
                    <a:pt x="14405" y="3115"/>
                  </a:lnTo>
                  <a:lnTo>
                    <a:pt x="14162" y="2774"/>
                  </a:lnTo>
                  <a:lnTo>
                    <a:pt x="13894" y="2458"/>
                  </a:lnTo>
                  <a:lnTo>
                    <a:pt x="13602" y="2141"/>
                  </a:lnTo>
                  <a:lnTo>
                    <a:pt x="13286" y="1849"/>
                  </a:lnTo>
                  <a:lnTo>
                    <a:pt x="12994" y="1582"/>
                  </a:lnTo>
                  <a:lnTo>
                    <a:pt x="12653" y="1363"/>
                  </a:lnTo>
                  <a:lnTo>
                    <a:pt x="12312" y="1144"/>
                  </a:lnTo>
                  <a:lnTo>
                    <a:pt x="11972" y="949"/>
                  </a:lnTo>
                  <a:lnTo>
                    <a:pt x="11607" y="779"/>
                  </a:lnTo>
                  <a:lnTo>
                    <a:pt x="11242" y="609"/>
                  </a:lnTo>
                  <a:lnTo>
                    <a:pt x="10853" y="487"/>
                  </a:lnTo>
                  <a:lnTo>
                    <a:pt x="10488" y="365"/>
                  </a:lnTo>
                  <a:lnTo>
                    <a:pt x="10123" y="268"/>
                  </a:lnTo>
                  <a:lnTo>
                    <a:pt x="9733" y="171"/>
                  </a:lnTo>
                  <a:lnTo>
                    <a:pt x="9344" y="98"/>
                  </a:lnTo>
                  <a:lnTo>
                    <a:pt x="8955" y="49"/>
                  </a:lnTo>
                  <a:lnTo>
                    <a:pt x="8541" y="25"/>
                  </a:lnTo>
                  <a:lnTo>
                    <a:pt x="81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88"/>
            <p:cNvSpPr/>
            <p:nvPr/>
          </p:nvSpPr>
          <p:spPr>
            <a:xfrm>
              <a:off x="7403015" y="1924286"/>
              <a:ext cx="684837" cy="690076"/>
            </a:xfrm>
            <a:custGeom>
              <a:rect b="b" l="l" r="r" t="t"/>
              <a:pathLst>
                <a:path extrusionOk="0" h="15938" w="15817">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4"/>
            </a:gs>
            <a:gs pos="100000">
              <a:schemeClr val="accent3"/>
            </a:gs>
          </a:gsLst>
          <a:lin ang="2700006" scaled="0"/>
        </a:gradFill>
      </p:bgPr>
    </p:bg>
    <p:spTree>
      <p:nvGrpSpPr>
        <p:cNvPr id="863" name="Shape 863"/>
        <p:cNvGrpSpPr/>
        <p:nvPr/>
      </p:nvGrpSpPr>
      <p:grpSpPr>
        <a:xfrm>
          <a:off x="0" y="0"/>
          <a:ext cx="0" cy="0"/>
          <a:chOff x="0" y="0"/>
          <a:chExt cx="0" cy="0"/>
        </a:xfrm>
      </p:grpSpPr>
      <p:sp>
        <p:nvSpPr>
          <p:cNvPr id="864" name="Google Shape;864;p89"/>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Thank you for attending!</a:t>
            </a:r>
            <a:endParaRPr/>
          </a:p>
        </p:txBody>
      </p:sp>
      <p:sp>
        <p:nvSpPr>
          <p:cNvPr id="865" name="Google Shape;865;p8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66" name="Google Shape;866;p89"/>
          <p:cNvPicPr preferRelativeResize="0"/>
          <p:nvPr/>
        </p:nvPicPr>
        <p:blipFill>
          <a:blip r:embed="rId3">
            <a:alphaModFix/>
          </a:blip>
          <a:stretch>
            <a:fillRect/>
          </a:stretch>
        </p:blipFill>
        <p:spPr>
          <a:xfrm>
            <a:off x="0" y="4749850"/>
            <a:ext cx="1855166" cy="393600"/>
          </a:xfrm>
          <a:prstGeom prst="rect">
            <a:avLst/>
          </a:prstGeom>
          <a:noFill/>
          <a:ln>
            <a:noFill/>
          </a:ln>
        </p:spPr>
      </p:pic>
      <p:sp>
        <p:nvSpPr>
          <p:cNvPr id="867" name="Google Shape;867;p89"/>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400">
                <a:solidFill>
                  <a:srgbClr val="000000"/>
                </a:solidFill>
                <a:latin typeface="Calibri"/>
                <a:ea typeface="Calibri"/>
                <a:cs typeface="Calibri"/>
                <a:sym typeface="Calibri"/>
              </a:rPr>
              <a:t>Visit the JAGC website for additional resources:</a:t>
            </a:r>
            <a:endParaRPr sz="2400">
              <a:solidFill>
                <a:srgbClr val="000000"/>
              </a:solidFill>
              <a:latin typeface="Calibri"/>
              <a:ea typeface="Calibri"/>
              <a:cs typeface="Calibri"/>
              <a:sym typeface="Calibri"/>
            </a:endParaRPr>
          </a:p>
          <a:p>
            <a:pPr indent="0" lvl="0" marL="0" rtl="0" algn="l">
              <a:spcBef>
                <a:spcPts val="600"/>
              </a:spcBef>
              <a:spcAft>
                <a:spcPts val="0"/>
              </a:spcAft>
              <a:buNone/>
            </a:pPr>
            <a:r>
              <a:rPr lang="en" sz="1800" u="sng">
                <a:solidFill>
                  <a:schemeClr val="dk1"/>
                </a:solidFill>
                <a:latin typeface="Calibri"/>
                <a:ea typeface="Calibri"/>
                <a:cs typeface="Calibri"/>
                <a:sym typeface="Calibri"/>
                <a:hlinkClick r:id="rId4">
                  <a:extLst>
                    <a:ext uri="{A12FA001-AC4F-418D-AE19-62706E023703}">
                      <ahyp:hlinkClr val="tx"/>
                    </a:ext>
                  </a:extLst>
                </a:hlinkClick>
              </a:rPr>
              <a:t>https://www.jeffcogifted.org/planning-for-high-school--beyond-webinar-1-13-21.html</a:t>
            </a:r>
            <a:endParaRPr sz="1800">
              <a:solidFill>
                <a:schemeClr val="dk1"/>
              </a:solidFill>
              <a:latin typeface="Calibri"/>
              <a:ea typeface="Calibri"/>
              <a:cs typeface="Calibri"/>
              <a:sym typeface="Calibri"/>
            </a:endParaRPr>
          </a:p>
          <a:p>
            <a:pPr indent="0" lvl="0" marL="0" rtl="0" algn="l">
              <a:spcBef>
                <a:spcPts val="600"/>
              </a:spcBef>
              <a:spcAft>
                <a:spcPts val="0"/>
              </a:spcAft>
              <a:buNone/>
            </a:pPr>
            <a:r>
              <a:t/>
            </a:r>
            <a:endParaRPr sz="1400">
              <a:solidFill>
                <a:srgbClr val="000000"/>
              </a:solidFill>
              <a:latin typeface="Arial"/>
              <a:ea typeface="Arial"/>
              <a:cs typeface="Arial"/>
              <a:sym typeface="Arial"/>
            </a:endParaRPr>
          </a:p>
          <a:p>
            <a:pPr indent="0" lvl="0" marL="0" rtl="0" algn="l">
              <a:spcBef>
                <a:spcPts val="600"/>
              </a:spcBef>
              <a:spcAft>
                <a:spcPts val="0"/>
              </a:spcAft>
              <a:buNone/>
            </a:pPr>
            <a:r>
              <a:rPr lang="en" sz="1400">
                <a:solidFill>
                  <a:srgbClr val="000000"/>
                </a:solidFill>
                <a:latin typeface="Arial"/>
                <a:ea typeface="Arial"/>
                <a:cs typeface="Arial"/>
                <a:sym typeface="Arial"/>
              </a:rPr>
              <a:t>Jefferson Association for Gifted Children (JAGC) is a nonprofit organization of families and educators who advocate for advanced learners in Jefferson County, Colorado. </a:t>
            </a:r>
            <a:endParaRPr sz="1400">
              <a:solidFill>
                <a:srgbClr val="000000"/>
              </a:solidFill>
              <a:latin typeface="Arial"/>
              <a:ea typeface="Arial"/>
              <a:cs typeface="Arial"/>
              <a:sym typeface="Arial"/>
            </a:endParaRPr>
          </a:p>
          <a:p>
            <a:pPr indent="0" lvl="0" marL="0" rtl="0" algn="l">
              <a:spcBef>
                <a:spcPts val="600"/>
              </a:spcBef>
              <a:spcAft>
                <a:spcPts val="0"/>
              </a:spcAft>
              <a:buNone/>
            </a:pPr>
            <a:r>
              <a:rPr lang="en" sz="1400">
                <a:solidFill>
                  <a:srgbClr val="000000"/>
                </a:solidFill>
                <a:latin typeface="Arial"/>
                <a:ea typeface="Arial"/>
                <a:cs typeface="Arial"/>
                <a:sym typeface="Arial"/>
              </a:rPr>
              <a:t>We</a:t>
            </a:r>
            <a:r>
              <a:rPr lang="en" sz="1400">
                <a:solidFill>
                  <a:schemeClr val="dk1"/>
                </a:solidFill>
                <a:latin typeface="Arial"/>
                <a:ea typeface="Arial"/>
                <a:cs typeface="Arial"/>
                <a:sym typeface="Arial"/>
              </a:rPr>
              <a:t>bsite: </a:t>
            </a:r>
            <a:r>
              <a:rPr lang="en" sz="1400" u="sng">
                <a:solidFill>
                  <a:schemeClr val="dk1"/>
                </a:solidFill>
                <a:latin typeface="Arial"/>
                <a:ea typeface="Arial"/>
                <a:cs typeface="Arial"/>
                <a:sym typeface="Arial"/>
                <a:hlinkClick r:id="rId5">
                  <a:extLst>
                    <a:ext uri="{A12FA001-AC4F-418D-AE19-62706E023703}">
                      <ahyp:hlinkClr val="tx"/>
                    </a:ext>
                  </a:extLst>
                </a:hlinkClick>
              </a:rPr>
              <a:t>JeffcoGifted.org</a:t>
            </a:r>
            <a:endParaRPr sz="1400">
              <a:solidFill>
                <a:schemeClr val="dk1"/>
              </a:solidFill>
              <a:latin typeface="Arial"/>
              <a:ea typeface="Arial"/>
              <a:cs typeface="Arial"/>
              <a:sym typeface="Arial"/>
            </a:endParaRPr>
          </a:p>
          <a:p>
            <a:pPr indent="0" lvl="0" marL="0" rtl="0" algn="l">
              <a:spcBef>
                <a:spcPts val="600"/>
              </a:spcBef>
              <a:spcAft>
                <a:spcPts val="0"/>
              </a:spcAft>
              <a:buNone/>
            </a:pPr>
            <a:r>
              <a:rPr lang="en" sz="1400">
                <a:solidFill>
                  <a:schemeClr val="dk1"/>
                </a:solidFill>
                <a:latin typeface="Arial"/>
                <a:ea typeface="Arial"/>
                <a:cs typeface="Arial"/>
                <a:sym typeface="Arial"/>
              </a:rPr>
              <a:t>Fecebook: </a:t>
            </a:r>
            <a:r>
              <a:rPr lang="en" sz="1400" u="sng">
                <a:solidFill>
                  <a:schemeClr val="dk1"/>
                </a:solidFill>
                <a:latin typeface="Arial"/>
                <a:ea typeface="Arial"/>
                <a:cs typeface="Arial"/>
                <a:sym typeface="Arial"/>
                <a:hlinkClick r:id="rId6">
                  <a:extLst>
                    <a:ext uri="{A12FA001-AC4F-418D-AE19-62706E023703}">
                      <ahyp:hlinkClr val="tx"/>
                    </a:ext>
                  </a:extLst>
                </a:hlinkClick>
              </a:rPr>
              <a:t>facebook.com/JeffcoGifted/</a:t>
            </a:r>
            <a:endParaRPr sz="1400">
              <a:solidFill>
                <a:schemeClr val="dk1"/>
              </a:solidFill>
              <a:latin typeface="Arial"/>
              <a:ea typeface="Arial"/>
              <a:cs typeface="Arial"/>
              <a:sym typeface="Arial"/>
            </a:endParaRPr>
          </a:p>
          <a:p>
            <a:pPr indent="0" lvl="0" marL="0" rtl="0" algn="l">
              <a:spcBef>
                <a:spcPts val="600"/>
              </a:spcBef>
              <a:spcAft>
                <a:spcPts val="0"/>
              </a:spcAft>
              <a:buNone/>
            </a:pPr>
            <a:r>
              <a:rPr lang="en" sz="1400">
                <a:solidFill>
                  <a:schemeClr val="dk1"/>
                </a:solidFill>
                <a:latin typeface="Arial"/>
                <a:ea typeface="Arial"/>
                <a:cs typeface="Arial"/>
                <a:sym typeface="Arial"/>
              </a:rPr>
              <a:t>Email: Info@JeffcoGifted.org</a:t>
            </a:r>
            <a:endParaRPr sz="1400">
              <a:solidFill>
                <a:schemeClr val="dk1"/>
              </a:solidFill>
              <a:latin typeface="Arial"/>
              <a:ea typeface="Arial"/>
              <a:cs typeface="Arial"/>
              <a:sym typeface="Arial"/>
            </a:endParaRPr>
          </a:p>
          <a:p>
            <a:pPr indent="0" lvl="0" marL="0" rtl="0" algn="l">
              <a:spcBef>
                <a:spcPts val="600"/>
              </a:spcBef>
              <a:spcAft>
                <a:spcPts val="0"/>
              </a:spcAft>
              <a:buNone/>
            </a:pPr>
            <a:r>
              <a:t/>
            </a:r>
            <a:endParaRPr sz="1400">
              <a:solidFill>
                <a:srgbClr val="000000"/>
              </a:solidFill>
              <a:latin typeface="Arial"/>
              <a:ea typeface="Arial"/>
              <a:cs typeface="Arial"/>
              <a:sym typeface="Arial"/>
            </a:endParaRPr>
          </a:p>
          <a:p>
            <a:pPr indent="0" lvl="0" marL="0" rtl="0" algn="l">
              <a:spcBef>
                <a:spcPts val="600"/>
              </a:spcBef>
              <a:spcAft>
                <a:spcPts val="0"/>
              </a:spcAft>
              <a:buNone/>
            </a:pPr>
            <a:r>
              <a:t/>
            </a:r>
            <a:endParaRPr sz="1400">
              <a:solidFill>
                <a:srgbClr val="000000"/>
              </a:solidFill>
              <a:latin typeface="Arial"/>
              <a:ea typeface="Arial"/>
              <a:cs typeface="Arial"/>
              <a:sym typeface="Arial"/>
            </a:endParaRPr>
          </a:p>
          <a:p>
            <a:pPr indent="0" lvl="0" marL="0" rtl="0" algn="l">
              <a:spcBef>
                <a:spcPts val="600"/>
              </a:spcBef>
              <a:spcAft>
                <a:spcPts val="0"/>
              </a:spcAft>
              <a:buNone/>
            </a:pPr>
            <a:r>
              <a:t/>
            </a:r>
            <a:endParaRPr sz="1400">
              <a:solidFill>
                <a:srgbClr val="000000"/>
              </a:solidFill>
              <a:latin typeface="Arial"/>
              <a:ea typeface="Arial"/>
              <a:cs typeface="Arial"/>
              <a:sym typeface="Arial"/>
            </a:endParaRPr>
          </a:p>
          <a:p>
            <a:pPr indent="0" lvl="0" marL="0" rtl="0" algn="l">
              <a:spcBef>
                <a:spcPts val="600"/>
              </a:spcBef>
              <a:spcAft>
                <a:spcPts val="0"/>
              </a:spcAft>
              <a:buNone/>
            </a:pPr>
            <a:r>
              <a:t/>
            </a:r>
            <a:endParaRPr sz="1400">
              <a:solidFill>
                <a:srgbClr val="000000"/>
              </a:solidFill>
              <a:latin typeface="Arial"/>
              <a:ea typeface="Arial"/>
              <a:cs typeface="Arial"/>
              <a:sym typeface="Arial"/>
            </a:endParaRPr>
          </a:p>
          <a:p>
            <a:pPr indent="0" lvl="0" marL="0" rtl="0" algn="l">
              <a:spcBef>
                <a:spcPts val="600"/>
              </a:spcBef>
              <a:spcAft>
                <a:spcPts val="0"/>
              </a:spcAft>
              <a:buNone/>
            </a:pPr>
            <a:r>
              <a:t/>
            </a:r>
            <a:endParaRPr>
              <a:latin typeface="Calibri"/>
              <a:ea typeface="Calibri"/>
              <a:cs typeface="Calibri"/>
              <a:sym typeface="Calibri"/>
            </a:endParaRPr>
          </a:p>
        </p:txBody>
      </p:sp>
      <p:cxnSp>
        <p:nvCxnSpPr>
          <p:cNvPr id="868" name="Google Shape;868;p89"/>
          <p:cNvCxnSpPr/>
          <p:nvPr/>
        </p:nvCxnSpPr>
        <p:spPr>
          <a:xfrm>
            <a:off x="436350" y="2589000"/>
            <a:ext cx="8070600" cy="10500"/>
          </a:xfrm>
          <a:prstGeom prst="straightConnector1">
            <a:avLst/>
          </a:prstGeom>
          <a:noFill/>
          <a:ln cap="flat" cmpd="sng" w="19050">
            <a:solidFill>
              <a:srgbClr val="1155CC"/>
            </a:solidFill>
            <a:prstDash val="solid"/>
            <a:round/>
            <a:headEnd len="med" w="med" type="none"/>
            <a:tailEnd len="med" w="med"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966"/>
            </a:gs>
            <a:gs pos="100000">
              <a:srgbClr val="FF9900"/>
            </a:gs>
          </a:gsLst>
          <a:path path="circle">
            <a:fillToRect b="50%" l="50%" r="50%" t="50%"/>
          </a:path>
          <a:tileRect/>
        </a:gradFill>
      </p:bgPr>
    </p:bg>
    <p:spTree>
      <p:nvGrpSpPr>
        <p:cNvPr id="872" name="Shape 872"/>
        <p:cNvGrpSpPr/>
        <p:nvPr/>
      </p:nvGrpSpPr>
      <p:grpSpPr>
        <a:xfrm>
          <a:off x="0" y="0"/>
          <a:ext cx="0" cy="0"/>
          <a:chOff x="0" y="0"/>
          <a:chExt cx="0" cy="0"/>
        </a:xfrm>
      </p:grpSpPr>
      <p:sp>
        <p:nvSpPr>
          <p:cNvPr id="873" name="Google Shape;873;p90"/>
          <p:cNvSpPr txBox="1"/>
          <p:nvPr>
            <p:ph idx="4294967295" type="title"/>
          </p:nvPr>
        </p:nvSpPr>
        <p:spPr>
          <a:xfrm>
            <a:off x="290600" y="677775"/>
            <a:ext cx="2266200" cy="3057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a:latin typeface="Nunito"/>
                <a:ea typeface="Nunito"/>
                <a:cs typeface="Nunito"/>
                <a:sym typeface="Nunito"/>
              </a:rPr>
              <a:t> What Does JAGC Do?</a:t>
            </a:r>
            <a:endParaRPr b="1">
              <a:latin typeface="Nunito"/>
              <a:ea typeface="Nunito"/>
              <a:cs typeface="Nunito"/>
              <a:sym typeface="Nunito"/>
            </a:endParaRPr>
          </a:p>
          <a:p>
            <a:pPr indent="0" lvl="0" marL="0" rtl="0" algn="ctr">
              <a:spcBef>
                <a:spcPts val="0"/>
              </a:spcBef>
              <a:spcAft>
                <a:spcPts val="0"/>
              </a:spcAft>
              <a:buNone/>
            </a:pPr>
            <a:r>
              <a:t/>
            </a:r>
            <a:endParaRPr b="1" sz="900">
              <a:latin typeface="Nunito"/>
              <a:ea typeface="Nunito"/>
              <a:cs typeface="Nunito"/>
              <a:sym typeface="Nunito"/>
            </a:endParaRPr>
          </a:p>
          <a:p>
            <a:pPr indent="0" lvl="0" marL="0" rtl="0" algn="ctr">
              <a:spcBef>
                <a:spcPts val="0"/>
              </a:spcBef>
              <a:spcAft>
                <a:spcPts val="0"/>
              </a:spcAft>
              <a:buNone/>
            </a:pPr>
            <a:r>
              <a:rPr b="1" lang="en">
                <a:latin typeface="Nunito"/>
                <a:ea typeface="Nunito"/>
                <a:cs typeface="Nunito"/>
                <a:sym typeface="Nunito"/>
              </a:rPr>
              <a:t>What Can JAGC Do For Me?</a:t>
            </a:r>
            <a:endParaRPr b="1">
              <a:latin typeface="Nunito"/>
              <a:ea typeface="Nunito"/>
              <a:cs typeface="Nunito"/>
              <a:sym typeface="Nunito"/>
            </a:endParaRPr>
          </a:p>
        </p:txBody>
      </p:sp>
      <p:pic>
        <p:nvPicPr>
          <p:cNvPr id="874" name="Google Shape;874;p90"/>
          <p:cNvPicPr preferRelativeResize="0"/>
          <p:nvPr/>
        </p:nvPicPr>
        <p:blipFill>
          <a:blip r:embed="rId3">
            <a:alphaModFix/>
          </a:blip>
          <a:stretch>
            <a:fillRect/>
          </a:stretch>
        </p:blipFill>
        <p:spPr>
          <a:xfrm>
            <a:off x="3724426" y="43400"/>
            <a:ext cx="2990026" cy="634375"/>
          </a:xfrm>
          <a:prstGeom prst="rect">
            <a:avLst/>
          </a:prstGeom>
          <a:noFill/>
          <a:ln>
            <a:noFill/>
          </a:ln>
        </p:spPr>
      </p:pic>
      <p:sp>
        <p:nvSpPr>
          <p:cNvPr id="875" name="Google Shape;875;p90"/>
          <p:cNvSpPr txBox="1"/>
          <p:nvPr/>
        </p:nvSpPr>
        <p:spPr>
          <a:xfrm>
            <a:off x="2572525" y="677775"/>
            <a:ext cx="2898900" cy="43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solidFill>
                  <a:srgbClr val="151E24"/>
                </a:solidFill>
                <a:latin typeface="Nunito"/>
                <a:ea typeface="Nunito"/>
                <a:cs typeface="Nunito"/>
                <a:sym typeface="Nunito"/>
              </a:rPr>
              <a:t>Our Focus</a:t>
            </a:r>
            <a:endParaRPr b="1" sz="1200" u="sng">
              <a:solidFill>
                <a:srgbClr val="151E24"/>
              </a:solidFill>
              <a:latin typeface="Nunito"/>
              <a:ea typeface="Nunito"/>
              <a:cs typeface="Nunito"/>
              <a:sym typeface="Nunito"/>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Ensure consistency</a:t>
            </a:r>
            <a:r>
              <a:rPr lang="en" sz="1300">
                <a:latin typeface="Calibri"/>
                <a:ea typeface="Calibri"/>
                <a:cs typeface="Calibri"/>
                <a:sym typeface="Calibri"/>
              </a:rPr>
              <a:t> in programming</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Offer education</a:t>
            </a:r>
            <a:r>
              <a:rPr lang="en" sz="1300">
                <a:latin typeface="Calibri"/>
                <a:ea typeface="Calibri"/>
                <a:cs typeface="Calibri"/>
                <a:sym typeface="Calibri"/>
              </a:rPr>
              <a:t> and outreach to schools</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Educate the Board of Education</a:t>
            </a:r>
            <a:r>
              <a:rPr lang="en" sz="1300">
                <a:latin typeface="Calibri"/>
                <a:ea typeface="Calibri"/>
                <a:cs typeface="Calibri"/>
                <a:sym typeface="Calibri"/>
              </a:rPr>
              <a:t> and district leadership on advanced learners</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Understand and support </a:t>
            </a:r>
            <a:r>
              <a:rPr lang="en" sz="1300">
                <a:latin typeface="Calibri"/>
                <a:ea typeface="Calibri"/>
                <a:cs typeface="Calibri"/>
                <a:sym typeface="Calibri"/>
              </a:rPr>
              <a:t>twice exceptional (2e) students</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Support Jeffco</a:t>
            </a:r>
            <a:r>
              <a:rPr lang="en" sz="1300">
                <a:latin typeface="Calibri"/>
                <a:ea typeface="Calibri"/>
                <a:cs typeface="Calibri"/>
                <a:sym typeface="Calibri"/>
              </a:rPr>
              <a:t> in the Advanced Learning Plan (ALP) process</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Communicate opportunities</a:t>
            </a:r>
            <a:r>
              <a:rPr lang="en" sz="1300">
                <a:latin typeface="Calibri"/>
                <a:ea typeface="Calibri"/>
                <a:cs typeface="Calibri"/>
                <a:sym typeface="Calibri"/>
              </a:rPr>
              <a:t> and resources to families</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Provide social-emotional </a:t>
            </a:r>
            <a:r>
              <a:rPr lang="en" sz="1300">
                <a:latin typeface="Calibri"/>
                <a:ea typeface="Calibri"/>
                <a:cs typeface="Calibri"/>
                <a:sym typeface="Calibri"/>
              </a:rPr>
              <a:t>support for families and schools</a:t>
            </a:r>
            <a:endParaRPr sz="1300">
              <a:latin typeface="Calibri"/>
              <a:ea typeface="Calibri"/>
              <a:cs typeface="Calibri"/>
              <a:sym typeface="Calibri"/>
            </a:endParaRPr>
          </a:p>
          <a:p>
            <a:pPr indent="-311150" lvl="0" marL="457200" rtl="0" algn="l">
              <a:spcBef>
                <a:spcPts val="400"/>
              </a:spcBef>
              <a:spcAft>
                <a:spcPts val="400"/>
              </a:spcAft>
              <a:buClr>
                <a:srgbClr val="000000"/>
              </a:buClr>
              <a:buSzPts val="1300"/>
              <a:buFont typeface="Lato Light"/>
              <a:buChar char="●"/>
            </a:pPr>
            <a:r>
              <a:rPr b="1" lang="en" sz="1300">
                <a:latin typeface="Calibri"/>
                <a:ea typeface="Calibri"/>
                <a:cs typeface="Calibri"/>
                <a:sym typeface="Calibri"/>
              </a:rPr>
              <a:t>Recognizes  GT excellence</a:t>
            </a:r>
            <a:r>
              <a:rPr lang="en" sz="1300">
                <a:latin typeface="Calibri"/>
                <a:ea typeface="Calibri"/>
                <a:cs typeface="Calibri"/>
                <a:sym typeface="Calibri"/>
              </a:rPr>
              <a:t> with our  annual GT Champion Awards</a:t>
            </a:r>
            <a:endParaRPr sz="1300">
              <a:latin typeface="Calibri"/>
              <a:ea typeface="Calibri"/>
              <a:cs typeface="Calibri"/>
              <a:sym typeface="Calibri"/>
            </a:endParaRPr>
          </a:p>
        </p:txBody>
      </p:sp>
      <p:sp>
        <p:nvSpPr>
          <p:cNvPr id="876" name="Google Shape;876;p90"/>
          <p:cNvSpPr txBox="1"/>
          <p:nvPr/>
        </p:nvSpPr>
        <p:spPr>
          <a:xfrm>
            <a:off x="5395300" y="677775"/>
            <a:ext cx="3270000" cy="44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solidFill>
                  <a:srgbClr val="151E24"/>
                </a:solidFill>
                <a:latin typeface="Nunito"/>
                <a:ea typeface="Nunito"/>
                <a:cs typeface="Nunito"/>
                <a:sym typeface="Nunito"/>
              </a:rPr>
              <a:t>Our Successes</a:t>
            </a:r>
            <a:endParaRPr b="1" sz="1200" u="sng">
              <a:solidFill>
                <a:srgbClr val="151E24"/>
              </a:solidFill>
              <a:latin typeface="Nunito"/>
              <a:ea typeface="Nunito"/>
              <a:cs typeface="Nunito"/>
              <a:sym typeface="Nunito"/>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Advocated</a:t>
            </a:r>
            <a:r>
              <a:rPr lang="en" sz="1300">
                <a:latin typeface="Calibri"/>
                <a:ea typeface="Calibri"/>
                <a:cs typeface="Calibri"/>
                <a:sym typeface="Calibri"/>
              </a:rPr>
              <a:t> for high school credit for some middle school courses</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Secured</a:t>
            </a:r>
            <a:r>
              <a:rPr lang="en" sz="1300">
                <a:latin typeface="Calibri"/>
                <a:ea typeface="Calibri"/>
                <a:cs typeface="Calibri"/>
                <a:sym typeface="Calibri"/>
              </a:rPr>
              <a:t> additional GT Center seats across the district</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Ensured</a:t>
            </a:r>
            <a:r>
              <a:rPr lang="en" sz="1300">
                <a:latin typeface="Calibri"/>
                <a:ea typeface="Calibri"/>
                <a:cs typeface="Calibri"/>
                <a:sym typeface="Calibri"/>
              </a:rPr>
              <a:t> the district accommodated GT Center 6th graders moving to middle school</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Worked with </a:t>
            </a:r>
            <a:r>
              <a:rPr lang="en" sz="1300">
                <a:latin typeface="Calibri"/>
                <a:ea typeface="Calibri"/>
                <a:cs typeface="Calibri"/>
                <a:sym typeface="Calibri"/>
              </a:rPr>
              <a:t>the Colorado Department of Education to implement GT needs in the Every Student Succeeds Act</a:t>
            </a:r>
            <a:endParaRPr sz="1300">
              <a:latin typeface="Calibri"/>
              <a:ea typeface="Calibri"/>
              <a:cs typeface="Calibri"/>
              <a:sym typeface="Calibri"/>
            </a:endParaRPr>
          </a:p>
          <a:p>
            <a:pPr indent="-311150" lvl="0" marL="457200" rtl="0" algn="l">
              <a:spcBef>
                <a:spcPts val="400"/>
              </a:spcBef>
              <a:spcAft>
                <a:spcPts val="0"/>
              </a:spcAft>
              <a:buClr>
                <a:srgbClr val="000000"/>
              </a:buClr>
              <a:buSzPts val="1300"/>
              <a:buFont typeface="Lato Light"/>
              <a:buChar char="●"/>
            </a:pPr>
            <a:r>
              <a:rPr b="1" lang="en" sz="1300">
                <a:latin typeface="Calibri"/>
                <a:ea typeface="Calibri"/>
                <a:cs typeface="Calibri"/>
                <a:sym typeface="Calibri"/>
              </a:rPr>
              <a:t>Were instrumental</a:t>
            </a:r>
            <a:r>
              <a:rPr lang="en" sz="1300">
                <a:latin typeface="Calibri"/>
                <a:ea typeface="Calibri"/>
                <a:cs typeface="Calibri"/>
                <a:sym typeface="Calibri"/>
              </a:rPr>
              <a:t> in establishing Jeffco's (and Colorado's) first GT Center high school program at Wheat Ridge High School</a:t>
            </a:r>
            <a:endParaRPr sz="1300">
              <a:latin typeface="Calibri"/>
              <a:ea typeface="Calibri"/>
              <a:cs typeface="Calibri"/>
              <a:sym typeface="Calibri"/>
            </a:endParaRPr>
          </a:p>
          <a:p>
            <a:pPr indent="-311150" lvl="0" marL="457200" rtl="0" algn="l">
              <a:spcBef>
                <a:spcPts val="400"/>
              </a:spcBef>
              <a:spcAft>
                <a:spcPts val="400"/>
              </a:spcAft>
              <a:buClr>
                <a:srgbClr val="000000"/>
              </a:buClr>
              <a:buSzPts val="1300"/>
              <a:buFont typeface="Lato Light"/>
              <a:buChar char="●"/>
            </a:pPr>
            <a:r>
              <a:rPr b="1" lang="en" sz="1300">
                <a:latin typeface="Calibri"/>
                <a:ea typeface="Calibri"/>
                <a:cs typeface="Calibri"/>
                <a:sym typeface="Calibri"/>
              </a:rPr>
              <a:t>Continue to work</a:t>
            </a:r>
            <a:r>
              <a:rPr lang="en" sz="1300">
                <a:latin typeface="Calibri"/>
                <a:ea typeface="Calibri"/>
                <a:cs typeface="Calibri"/>
                <a:sym typeface="Calibri"/>
              </a:rPr>
              <a:t> with Jeffco  to bring uniform programming to all students with ALPs</a:t>
            </a:r>
            <a:endParaRPr sz="1300">
              <a:latin typeface="Calibri"/>
              <a:ea typeface="Calibri"/>
              <a:cs typeface="Calibri"/>
              <a:sym typeface="Calibri"/>
            </a:endParaRPr>
          </a:p>
        </p:txBody>
      </p:sp>
      <p:sp>
        <p:nvSpPr>
          <p:cNvPr id="877" name="Google Shape;877;p90"/>
          <p:cNvSpPr txBox="1"/>
          <p:nvPr/>
        </p:nvSpPr>
        <p:spPr>
          <a:xfrm>
            <a:off x="383900" y="3835025"/>
            <a:ext cx="21729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151E24"/>
                </a:solidFill>
                <a:latin typeface="Lato Light"/>
                <a:ea typeface="Lato Light"/>
                <a:cs typeface="Lato Light"/>
                <a:sym typeface="Lato Light"/>
              </a:rPr>
              <a:t>Website: JeffcoGifted.org</a:t>
            </a:r>
            <a:endParaRPr b="1" sz="1300">
              <a:solidFill>
                <a:srgbClr val="151E24"/>
              </a:solidFill>
              <a:latin typeface="Lato Light"/>
              <a:ea typeface="Lato Light"/>
              <a:cs typeface="Lato Light"/>
              <a:sym typeface="Lato Light"/>
            </a:endParaRPr>
          </a:p>
          <a:p>
            <a:pPr indent="0" lvl="0" marL="0" rtl="0" algn="l">
              <a:spcBef>
                <a:spcPts val="0"/>
              </a:spcBef>
              <a:spcAft>
                <a:spcPts val="0"/>
              </a:spcAft>
              <a:buNone/>
            </a:pPr>
            <a:r>
              <a:rPr b="1" lang="en" sz="1300">
                <a:solidFill>
                  <a:srgbClr val="151E24"/>
                </a:solidFill>
                <a:latin typeface="Lato Light"/>
                <a:ea typeface="Lato Light"/>
                <a:cs typeface="Lato Light"/>
                <a:sym typeface="Lato Light"/>
              </a:rPr>
              <a:t>Facebook: JeffcoGifted</a:t>
            </a:r>
            <a:endParaRPr b="1" sz="1300">
              <a:solidFill>
                <a:srgbClr val="151E24"/>
              </a:solidFill>
              <a:latin typeface="Lato Light"/>
              <a:ea typeface="Lato Light"/>
              <a:cs typeface="Lato Light"/>
              <a:sym typeface="Lato Light"/>
            </a:endParaRPr>
          </a:p>
          <a:p>
            <a:pPr indent="0" lvl="0" marL="0" rtl="0" algn="l">
              <a:spcBef>
                <a:spcPts val="0"/>
              </a:spcBef>
              <a:spcAft>
                <a:spcPts val="0"/>
              </a:spcAft>
              <a:buNone/>
            </a:pPr>
            <a:r>
              <a:rPr b="1" lang="en" sz="1300">
                <a:solidFill>
                  <a:srgbClr val="151E24"/>
                </a:solidFill>
                <a:latin typeface="Lato Light"/>
                <a:ea typeface="Lato Light"/>
                <a:cs typeface="Lato Light"/>
                <a:sym typeface="Lato Light"/>
              </a:rPr>
              <a:t>Email: info@jeffcogifted.org</a:t>
            </a:r>
            <a:endParaRPr sz="1300">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6"/>
          <p:cNvSpPr txBox="1"/>
          <p:nvPr>
            <p:ph type="ctrTitle"/>
          </p:nvPr>
        </p:nvSpPr>
        <p:spPr>
          <a:xfrm>
            <a:off x="824000" y="1451551"/>
            <a:ext cx="4556100" cy="2035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Overview of Programs &amp; Course Options at the Secondary level</a:t>
            </a:r>
            <a:endParaRPr/>
          </a:p>
        </p:txBody>
      </p:sp>
      <p:sp>
        <p:nvSpPr>
          <p:cNvPr id="571" name="Google Shape;571;p56"/>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Jefferson County Public Schools</a:t>
            </a:r>
            <a:endParaRPr/>
          </a:p>
          <a:p>
            <a:pPr indent="0" lvl="0" marL="0" rtl="0" algn="l">
              <a:spcBef>
                <a:spcPts val="0"/>
              </a:spcBef>
              <a:spcAft>
                <a:spcPts val="0"/>
              </a:spcAft>
              <a:buNone/>
            </a:pPr>
            <a:r>
              <a:rPr lang="en"/>
              <a:t>Jefferson County, Colorado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75" name="Shape 575"/>
        <p:cNvGrpSpPr/>
        <p:nvPr/>
      </p:nvGrpSpPr>
      <p:grpSpPr>
        <a:xfrm>
          <a:off x="0" y="0"/>
          <a:ext cx="0" cy="0"/>
          <a:chOff x="0" y="0"/>
          <a:chExt cx="0" cy="0"/>
        </a:xfrm>
      </p:grpSpPr>
      <p:sp>
        <p:nvSpPr>
          <p:cNvPr id="576" name="Google Shape;576;p57"/>
          <p:cNvSpPr txBox="1"/>
          <p:nvPr>
            <p:ph type="title"/>
          </p:nvPr>
        </p:nvSpPr>
        <p:spPr>
          <a:xfrm>
            <a:off x="1303800" y="639650"/>
            <a:ext cx="7310700" cy="64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Programs: Gifted and Talented</a:t>
            </a:r>
            <a:endParaRPr sz="2820"/>
          </a:p>
        </p:txBody>
      </p:sp>
      <p:sp>
        <p:nvSpPr>
          <p:cNvPr id="577" name="Google Shape;577;p57"/>
          <p:cNvSpPr txBox="1"/>
          <p:nvPr>
            <p:ph idx="1" type="body"/>
          </p:nvPr>
        </p:nvSpPr>
        <p:spPr>
          <a:xfrm>
            <a:off x="734025" y="1576200"/>
            <a:ext cx="7880400" cy="3567300"/>
          </a:xfrm>
          <a:prstGeom prst="rect">
            <a:avLst/>
          </a:prstGeom>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100">
                <a:solidFill>
                  <a:srgbClr val="1D1C1D"/>
                </a:solidFill>
                <a:latin typeface="Arial"/>
                <a:ea typeface="Arial"/>
                <a:cs typeface="Arial"/>
                <a:sym typeface="Arial"/>
              </a:rPr>
              <a:t>GT Middle School Programs:</a:t>
            </a:r>
            <a:endParaRPr sz="2100">
              <a:solidFill>
                <a:srgbClr val="1D1C1D"/>
              </a:solidFill>
              <a:latin typeface="Arial"/>
              <a:ea typeface="Arial"/>
              <a:cs typeface="Arial"/>
              <a:sym typeface="Arial"/>
            </a:endParaRPr>
          </a:p>
          <a:p>
            <a:pPr indent="457200" lvl="0" marL="0" rtl="0" algn="l">
              <a:lnSpc>
                <a:spcPct val="100000"/>
              </a:lnSpc>
              <a:spcBef>
                <a:spcPts val="0"/>
              </a:spcBef>
              <a:spcAft>
                <a:spcPts val="0"/>
              </a:spcAft>
              <a:buNone/>
            </a:pPr>
            <a:r>
              <a:rPr lang="en" sz="1900">
                <a:solidFill>
                  <a:srgbClr val="1D1C1D"/>
                </a:solidFill>
                <a:latin typeface="Arial"/>
                <a:ea typeface="Arial"/>
                <a:cs typeface="Arial"/>
                <a:sym typeface="Arial"/>
              </a:rPr>
              <a:t>Creighton, Evergreen, Everitt, Ken Caryl, North Arvada, </a:t>
            </a:r>
            <a:endParaRPr sz="1900">
              <a:solidFill>
                <a:srgbClr val="1D1C1D"/>
              </a:solidFill>
              <a:latin typeface="Arial"/>
              <a:ea typeface="Arial"/>
              <a:cs typeface="Arial"/>
              <a:sym typeface="Arial"/>
            </a:endParaRPr>
          </a:p>
          <a:p>
            <a:pPr indent="457200" lvl="0" marL="0" rtl="0" algn="l">
              <a:lnSpc>
                <a:spcPct val="100000"/>
              </a:lnSpc>
              <a:spcBef>
                <a:spcPts val="0"/>
              </a:spcBef>
              <a:spcAft>
                <a:spcPts val="0"/>
              </a:spcAft>
              <a:buNone/>
            </a:pPr>
            <a:r>
              <a:rPr lang="en" sz="1900">
                <a:solidFill>
                  <a:srgbClr val="1D1C1D"/>
                </a:solidFill>
                <a:latin typeface="Arial"/>
                <a:ea typeface="Arial"/>
                <a:cs typeface="Arial"/>
                <a:sym typeface="Arial"/>
              </a:rPr>
              <a:t>West Jefferson</a:t>
            </a:r>
            <a:endParaRPr sz="1900">
              <a:solidFill>
                <a:srgbClr val="1D1C1D"/>
              </a:solidFill>
              <a:latin typeface="Arial"/>
              <a:ea typeface="Arial"/>
              <a:cs typeface="Arial"/>
              <a:sym typeface="Arial"/>
            </a:endParaRPr>
          </a:p>
          <a:p>
            <a:pPr indent="0" lvl="0" marL="0" rtl="0" algn="l">
              <a:lnSpc>
                <a:spcPct val="100000"/>
              </a:lnSpc>
              <a:spcBef>
                <a:spcPts val="0"/>
              </a:spcBef>
              <a:spcAft>
                <a:spcPts val="0"/>
              </a:spcAft>
              <a:buNone/>
            </a:pPr>
            <a:r>
              <a:rPr lang="en" sz="1900">
                <a:solidFill>
                  <a:srgbClr val="1D1C1D"/>
                </a:solidFill>
                <a:latin typeface="Arial"/>
                <a:ea typeface="Arial"/>
                <a:cs typeface="Arial"/>
                <a:sym typeface="Arial"/>
              </a:rPr>
              <a:t>	Contact School </a:t>
            </a:r>
            <a:r>
              <a:rPr lang="en" sz="1900" u="sng">
                <a:solidFill>
                  <a:schemeClr val="hlink"/>
                </a:solidFill>
                <a:latin typeface="Arial"/>
                <a:ea typeface="Arial"/>
                <a:cs typeface="Arial"/>
                <a:sym typeface="Arial"/>
                <a:hlinkClick r:id="rId3"/>
              </a:rPr>
              <a:t>GT Resource Teacher</a:t>
            </a:r>
            <a:endParaRPr sz="1900">
              <a:solidFill>
                <a:srgbClr val="1D1C1D"/>
              </a:solidFill>
              <a:latin typeface="Arial"/>
              <a:ea typeface="Arial"/>
              <a:cs typeface="Arial"/>
              <a:sym typeface="Arial"/>
            </a:endParaRPr>
          </a:p>
          <a:p>
            <a:pPr indent="0" lvl="0" marL="0" rtl="0" algn="l">
              <a:lnSpc>
                <a:spcPct val="100000"/>
              </a:lnSpc>
              <a:spcBef>
                <a:spcPts val="0"/>
              </a:spcBef>
              <a:spcAft>
                <a:spcPts val="0"/>
              </a:spcAft>
              <a:buNone/>
            </a:pPr>
            <a:r>
              <a:t/>
            </a:r>
            <a:endParaRPr sz="1900">
              <a:solidFill>
                <a:srgbClr val="1D1C1D"/>
              </a:solidFill>
              <a:latin typeface="Arial"/>
              <a:ea typeface="Arial"/>
              <a:cs typeface="Arial"/>
              <a:sym typeface="Arial"/>
            </a:endParaRPr>
          </a:p>
          <a:p>
            <a:pPr indent="0" lvl="0" marL="0" rtl="0" algn="l">
              <a:lnSpc>
                <a:spcPct val="100000"/>
              </a:lnSpc>
              <a:spcBef>
                <a:spcPts val="0"/>
              </a:spcBef>
              <a:spcAft>
                <a:spcPts val="0"/>
              </a:spcAft>
              <a:buNone/>
            </a:pPr>
            <a:r>
              <a:t/>
            </a:r>
            <a:endParaRPr sz="1900">
              <a:solidFill>
                <a:srgbClr val="1D1C1D"/>
              </a:solidFill>
              <a:latin typeface="Arial"/>
              <a:ea typeface="Arial"/>
              <a:cs typeface="Arial"/>
              <a:sym typeface="Arial"/>
            </a:endParaRPr>
          </a:p>
          <a:p>
            <a:pPr indent="0" lvl="0" marL="0" rtl="0" algn="l">
              <a:lnSpc>
                <a:spcPct val="100000"/>
              </a:lnSpc>
              <a:spcBef>
                <a:spcPts val="0"/>
              </a:spcBef>
              <a:spcAft>
                <a:spcPts val="0"/>
              </a:spcAft>
              <a:buNone/>
            </a:pPr>
            <a:r>
              <a:rPr lang="en" sz="2100">
                <a:solidFill>
                  <a:srgbClr val="1D1C1D"/>
                </a:solidFill>
                <a:latin typeface="Arial"/>
                <a:ea typeface="Arial"/>
                <a:cs typeface="Arial"/>
                <a:sym typeface="Arial"/>
              </a:rPr>
              <a:t>GT High School Programs: </a:t>
            </a:r>
            <a:endParaRPr sz="2100">
              <a:solidFill>
                <a:srgbClr val="1D1C1D"/>
              </a:solidFill>
              <a:latin typeface="Arial"/>
              <a:ea typeface="Arial"/>
              <a:cs typeface="Arial"/>
              <a:sym typeface="Arial"/>
            </a:endParaRPr>
          </a:p>
          <a:p>
            <a:pPr indent="457200" lvl="0" marL="0" rtl="0" algn="l">
              <a:lnSpc>
                <a:spcPct val="100000"/>
              </a:lnSpc>
              <a:spcBef>
                <a:spcPts val="0"/>
              </a:spcBef>
              <a:spcAft>
                <a:spcPts val="0"/>
              </a:spcAft>
              <a:buNone/>
            </a:pPr>
            <a:r>
              <a:rPr lang="en" sz="1900">
                <a:solidFill>
                  <a:srgbClr val="1D1C1D"/>
                </a:solidFill>
                <a:latin typeface="Arial"/>
                <a:ea typeface="Arial"/>
                <a:cs typeface="Arial"/>
                <a:sym typeface="Arial"/>
              </a:rPr>
              <a:t>Arvada HS and Wheat Ridge HS</a:t>
            </a:r>
            <a:endParaRPr sz="1900">
              <a:solidFill>
                <a:srgbClr val="1D1C1D"/>
              </a:solidFill>
              <a:latin typeface="Arial"/>
              <a:ea typeface="Arial"/>
              <a:cs typeface="Arial"/>
              <a:sym typeface="Arial"/>
            </a:endParaRPr>
          </a:p>
          <a:p>
            <a:pPr indent="457200" lvl="0" marL="0" rtl="0" algn="l">
              <a:lnSpc>
                <a:spcPct val="100000"/>
              </a:lnSpc>
              <a:spcBef>
                <a:spcPts val="0"/>
              </a:spcBef>
              <a:spcAft>
                <a:spcPts val="0"/>
              </a:spcAft>
              <a:buNone/>
            </a:pPr>
            <a:r>
              <a:rPr lang="en" sz="1900">
                <a:solidFill>
                  <a:srgbClr val="1D1C1D"/>
                </a:solidFill>
                <a:latin typeface="Arial"/>
                <a:ea typeface="Arial"/>
                <a:cs typeface="Arial"/>
                <a:sym typeface="Arial"/>
              </a:rPr>
              <a:t>Contact: Lisa.Lee@jeffco.k12.co.us</a:t>
            </a:r>
            <a:endParaRPr sz="1900">
              <a:solidFill>
                <a:srgbClr val="1D1C1D"/>
              </a:solidFill>
              <a:latin typeface="Arial"/>
              <a:ea typeface="Arial"/>
              <a:cs typeface="Arial"/>
              <a:sym typeface="Arial"/>
            </a:endParaRPr>
          </a:p>
          <a:p>
            <a:pPr indent="0" lvl="0" marL="457200" rtl="0" algn="l">
              <a:lnSpc>
                <a:spcPct val="100000"/>
              </a:lnSpc>
              <a:spcBef>
                <a:spcPts val="0"/>
              </a:spcBef>
              <a:spcAft>
                <a:spcPts val="0"/>
              </a:spcAft>
              <a:buNone/>
            </a:pPr>
            <a:r>
              <a:t/>
            </a:r>
            <a:endParaRPr sz="1900">
              <a:solidFill>
                <a:srgbClr val="1D1C1D"/>
              </a:solidFill>
              <a:latin typeface="Arial"/>
              <a:ea typeface="Arial"/>
              <a:cs typeface="Arial"/>
              <a:sym typeface="Arial"/>
            </a:endParaRPr>
          </a:p>
          <a:p>
            <a:pPr indent="0" lvl="0" marL="0" rtl="0" algn="l">
              <a:lnSpc>
                <a:spcPct val="100000"/>
              </a:lnSpc>
              <a:spcBef>
                <a:spcPts val="0"/>
              </a:spcBef>
              <a:spcAft>
                <a:spcPts val="0"/>
              </a:spcAft>
              <a:buNone/>
            </a:pPr>
            <a:r>
              <a:t/>
            </a:r>
            <a:endParaRPr sz="1900">
              <a:solidFill>
                <a:srgbClr val="1D1C1D"/>
              </a:solidFill>
              <a:latin typeface="Arial"/>
              <a:ea typeface="Arial"/>
              <a:cs typeface="Arial"/>
              <a:sym typeface="Arial"/>
            </a:endParaRPr>
          </a:p>
          <a:p>
            <a:pPr indent="0" lvl="0" marL="0" rtl="0" algn="l">
              <a:lnSpc>
                <a:spcPct val="100000"/>
              </a:lnSpc>
              <a:spcBef>
                <a:spcPts val="0"/>
              </a:spcBef>
              <a:spcAft>
                <a:spcPts val="0"/>
              </a:spcAft>
              <a:buNone/>
            </a:pPr>
            <a:r>
              <a:t/>
            </a:r>
            <a:endParaRPr sz="1600">
              <a:solidFill>
                <a:srgbClr val="1D1C1D"/>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81" name="Shape 581"/>
        <p:cNvGrpSpPr/>
        <p:nvPr/>
      </p:nvGrpSpPr>
      <p:grpSpPr>
        <a:xfrm>
          <a:off x="0" y="0"/>
          <a:ext cx="0" cy="0"/>
          <a:chOff x="0" y="0"/>
          <a:chExt cx="0" cy="0"/>
        </a:xfrm>
      </p:grpSpPr>
      <p:sp>
        <p:nvSpPr>
          <p:cNvPr id="582" name="Google Shape;582;p58"/>
          <p:cNvSpPr txBox="1"/>
          <p:nvPr>
            <p:ph type="title"/>
          </p:nvPr>
        </p:nvSpPr>
        <p:spPr>
          <a:xfrm>
            <a:off x="1303800" y="650150"/>
            <a:ext cx="7030500" cy="60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Programs: International Baccalaureate</a:t>
            </a:r>
            <a:endParaRPr sz="2820"/>
          </a:p>
        </p:txBody>
      </p:sp>
      <p:sp>
        <p:nvSpPr>
          <p:cNvPr id="583" name="Google Shape;583;p58"/>
          <p:cNvSpPr txBox="1"/>
          <p:nvPr>
            <p:ph idx="1" type="body"/>
          </p:nvPr>
        </p:nvSpPr>
        <p:spPr>
          <a:xfrm>
            <a:off x="744525" y="1382750"/>
            <a:ext cx="7906500" cy="37608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75"/>
              <a:buNone/>
            </a:pPr>
            <a:r>
              <a:rPr lang="en" sz="1900">
                <a:solidFill>
                  <a:srgbClr val="1D1C1D"/>
                </a:solidFill>
                <a:latin typeface="Arial"/>
                <a:ea typeface="Arial"/>
                <a:cs typeface="Arial"/>
                <a:sym typeface="Arial"/>
              </a:rPr>
              <a:t>IB Schools:</a:t>
            </a:r>
            <a:endParaRPr sz="900">
              <a:solidFill>
                <a:srgbClr val="1D1C1D"/>
              </a:solidFill>
              <a:latin typeface="Arial"/>
              <a:ea typeface="Arial"/>
              <a:cs typeface="Arial"/>
              <a:sym typeface="Arial"/>
            </a:endParaRPr>
          </a:p>
          <a:p>
            <a:pPr indent="-333375" lvl="1" marL="914400" rtl="0" algn="l">
              <a:lnSpc>
                <a:spcPct val="100000"/>
              </a:lnSpc>
              <a:spcBef>
                <a:spcPts val="0"/>
              </a:spcBef>
              <a:spcAft>
                <a:spcPts val="0"/>
              </a:spcAft>
              <a:buClr>
                <a:srgbClr val="1D1C1D"/>
              </a:buClr>
              <a:buSzPts val="1650"/>
              <a:buFont typeface="Arial"/>
              <a:buAutoNum type="alphaLcPeriod"/>
            </a:pPr>
            <a:r>
              <a:rPr lang="en" sz="1650">
                <a:solidFill>
                  <a:srgbClr val="1D1C1D"/>
                </a:solidFill>
                <a:latin typeface="Arial"/>
                <a:ea typeface="Arial"/>
                <a:cs typeface="Arial"/>
                <a:sym typeface="Arial"/>
              </a:rPr>
              <a:t>Standley Lake HS </a:t>
            </a:r>
            <a:r>
              <a:rPr lang="en" sz="1650">
                <a:solidFill>
                  <a:srgbClr val="666666"/>
                </a:solidFill>
                <a:latin typeface="Arial"/>
                <a:ea typeface="Arial"/>
                <a:cs typeface="Arial"/>
                <a:sym typeface="Arial"/>
              </a:rPr>
              <a:t>-</a:t>
            </a:r>
            <a:r>
              <a:rPr lang="en" sz="1650">
                <a:solidFill>
                  <a:srgbClr val="434343"/>
                </a:solidFill>
                <a:latin typeface="Arial"/>
                <a:ea typeface="Arial"/>
                <a:cs typeface="Arial"/>
                <a:sym typeface="Arial"/>
              </a:rPr>
              <a:t>- diploma program, certificate program, and MYP for all; contact Ben Thompson: </a:t>
            </a:r>
            <a:r>
              <a:rPr lang="en" sz="1650" u="sng">
                <a:solidFill>
                  <a:srgbClr val="434343"/>
                </a:solidFill>
                <a:latin typeface="Arial"/>
                <a:ea typeface="Arial"/>
                <a:cs typeface="Arial"/>
                <a:sym typeface="Arial"/>
                <a:hlinkClick r:id="rId3">
                  <a:extLst>
                    <a:ext uri="{A12FA001-AC4F-418D-AE19-62706E023703}">
                      <ahyp:hlinkClr val="tx"/>
                    </a:ext>
                  </a:extLst>
                </a:hlinkClick>
              </a:rPr>
              <a:t>bethomps@jeffco.k12.co.us</a:t>
            </a:r>
            <a:r>
              <a:rPr lang="en" sz="1650">
                <a:solidFill>
                  <a:srgbClr val="434343"/>
                </a:solidFill>
                <a:latin typeface="Arial"/>
                <a:ea typeface="Arial"/>
                <a:cs typeface="Arial"/>
                <a:sym typeface="Arial"/>
              </a:rPr>
              <a:t> </a:t>
            </a:r>
            <a:endParaRPr sz="1650">
              <a:solidFill>
                <a:srgbClr val="434343"/>
              </a:solidFill>
              <a:latin typeface="Arial"/>
              <a:ea typeface="Arial"/>
              <a:cs typeface="Arial"/>
              <a:sym typeface="Arial"/>
            </a:endParaRPr>
          </a:p>
          <a:p>
            <a:pPr indent="0" lvl="0" marL="914400" rtl="0" algn="l">
              <a:lnSpc>
                <a:spcPct val="100000"/>
              </a:lnSpc>
              <a:spcBef>
                <a:spcPts val="0"/>
              </a:spcBef>
              <a:spcAft>
                <a:spcPts val="0"/>
              </a:spcAft>
              <a:buSzPts val="275"/>
              <a:buNone/>
            </a:pPr>
            <a:r>
              <a:t/>
            </a:r>
            <a:endParaRPr sz="1650">
              <a:solidFill>
                <a:srgbClr val="434343"/>
              </a:solidFill>
              <a:latin typeface="Arial"/>
              <a:ea typeface="Arial"/>
              <a:cs typeface="Arial"/>
              <a:sym typeface="Arial"/>
            </a:endParaRPr>
          </a:p>
          <a:p>
            <a:pPr indent="-333375" lvl="1" marL="914400" rtl="0" algn="l">
              <a:lnSpc>
                <a:spcPct val="100000"/>
              </a:lnSpc>
              <a:spcBef>
                <a:spcPts val="0"/>
              </a:spcBef>
              <a:spcAft>
                <a:spcPts val="0"/>
              </a:spcAft>
              <a:buClr>
                <a:srgbClr val="1D1C1D"/>
              </a:buClr>
              <a:buSzPts val="1650"/>
              <a:buFont typeface="Arial"/>
              <a:buAutoNum type="alphaLcPeriod"/>
            </a:pPr>
            <a:r>
              <a:rPr lang="en" sz="1650">
                <a:solidFill>
                  <a:srgbClr val="1D1C1D"/>
                </a:solidFill>
                <a:latin typeface="Arial"/>
                <a:ea typeface="Arial"/>
                <a:cs typeface="Arial"/>
                <a:sym typeface="Arial"/>
              </a:rPr>
              <a:t>Lakewood HS </a:t>
            </a:r>
            <a:r>
              <a:rPr lang="en" sz="1650">
                <a:solidFill>
                  <a:srgbClr val="434343"/>
                </a:solidFill>
                <a:latin typeface="Arial"/>
                <a:ea typeface="Arial"/>
                <a:cs typeface="Arial"/>
                <a:sym typeface="Arial"/>
              </a:rPr>
              <a:t>-- diploma program only; contact Joellen Kramer: </a:t>
            </a:r>
            <a:r>
              <a:rPr lang="en" sz="1650" u="sng">
                <a:solidFill>
                  <a:srgbClr val="434343"/>
                </a:solidFill>
                <a:latin typeface="Arial"/>
                <a:ea typeface="Arial"/>
                <a:cs typeface="Arial"/>
                <a:sym typeface="Arial"/>
                <a:hlinkClick r:id="rId4">
                  <a:extLst>
                    <a:ext uri="{A12FA001-AC4F-418D-AE19-62706E023703}">
                      <ahyp:hlinkClr val="tx"/>
                    </a:ext>
                  </a:extLst>
                </a:hlinkClick>
              </a:rPr>
              <a:t>joellen.kramer@jeffco.k12.co.us</a:t>
            </a:r>
            <a:endParaRPr sz="1650">
              <a:solidFill>
                <a:srgbClr val="434343"/>
              </a:solidFill>
              <a:latin typeface="Arial"/>
              <a:ea typeface="Arial"/>
              <a:cs typeface="Arial"/>
              <a:sym typeface="Arial"/>
            </a:endParaRPr>
          </a:p>
          <a:p>
            <a:pPr indent="0" lvl="0" marL="914400" rtl="0" algn="l">
              <a:lnSpc>
                <a:spcPct val="100000"/>
              </a:lnSpc>
              <a:spcBef>
                <a:spcPts val="0"/>
              </a:spcBef>
              <a:spcAft>
                <a:spcPts val="0"/>
              </a:spcAft>
              <a:buSzPts val="275"/>
              <a:buNone/>
            </a:pPr>
            <a:r>
              <a:t/>
            </a:r>
            <a:endParaRPr sz="1650">
              <a:solidFill>
                <a:srgbClr val="434343"/>
              </a:solidFill>
              <a:latin typeface="Arial"/>
              <a:ea typeface="Arial"/>
              <a:cs typeface="Arial"/>
              <a:sym typeface="Arial"/>
            </a:endParaRPr>
          </a:p>
          <a:p>
            <a:pPr indent="-333375" lvl="1" marL="914400" rtl="0" algn="l">
              <a:lnSpc>
                <a:spcPct val="100000"/>
              </a:lnSpc>
              <a:spcBef>
                <a:spcPts val="0"/>
              </a:spcBef>
              <a:spcAft>
                <a:spcPts val="0"/>
              </a:spcAft>
              <a:buClr>
                <a:srgbClr val="1D1C1D"/>
              </a:buClr>
              <a:buSzPts val="1650"/>
              <a:buFont typeface="Arial"/>
              <a:buAutoNum type="alphaLcPeriod"/>
            </a:pPr>
            <a:r>
              <a:rPr lang="en" sz="1650">
                <a:solidFill>
                  <a:srgbClr val="1D1C1D"/>
                </a:solidFill>
                <a:latin typeface="Arial"/>
                <a:ea typeface="Arial"/>
                <a:cs typeface="Arial"/>
                <a:sym typeface="Arial"/>
              </a:rPr>
              <a:t>Alameda Int. HS -</a:t>
            </a:r>
            <a:r>
              <a:rPr lang="en" sz="1650">
                <a:solidFill>
                  <a:srgbClr val="434343"/>
                </a:solidFill>
                <a:latin typeface="Arial"/>
                <a:ea typeface="Arial"/>
                <a:cs typeface="Arial"/>
                <a:sym typeface="Arial"/>
              </a:rPr>
              <a:t>- diploma program, certificate program, career program, and MYP for all; contact Merinda Sautel: </a:t>
            </a:r>
            <a:r>
              <a:rPr lang="en" sz="1650" u="sng">
                <a:solidFill>
                  <a:srgbClr val="434343"/>
                </a:solidFill>
                <a:latin typeface="Arial"/>
                <a:ea typeface="Arial"/>
                <a:cs typeface="Arial"/>
                <a:sym typeface="Arial"/>
                <a:hlinkClick r:id="rId5">
                  <a:extLst>
                    <a:ext uri="{A12FA001-AC4F-418D-AE19-62706E023703}">
                      <ahyp:hlinkClr val="tx"/>
                    </a:ext>
                  </a:extLst>
                </a:hlinkClick>
              </a:rPr>
              <a:t>merinda.sautel@jeffco.k12.co.us</a:t>
            </a:r>
            <a:r>
              <a:rPr lang="en" sz="1650">
                <a:solidFill>
                  <a:srgbClr val="434343"/>
                </a:solidFill>
                <a:latin typeface="Arial"/>
                <a:ea typeface="Arial"/>
                <a:cs typeface="Arial"/>
                <a:sym typeface="Arial"/>
              </a:rPr>
              <a:t> </a:t>
            </a:r>
            <a:endParaRPr sz="1650">
              <a:solidFill>
                <a:srgbClr val="434343"/>
              </a:solidFill>
              <a:latin typeface="Arial"/>
              <a:ea typeface="Arial"/>
              <a:cs typeface="Arial"/>
              <a:sym typeface="Arial"/>
            </a:endParaRPr>
          </a:p>
          <a:p>
            <a:pPr indent="0" lvl="0" marL="914400" rtl="0" algn="l">
              <a:lnSpc>
                <a:spcPct val="100000"/>
              </a:lnSpc>
              <a:spcBef>
                <a:spcPts val="0"/>
              </a:spcBef>
              <a:spcAft>
                <a:spcPts val="0"/>
              </a:spcAft>
              <a:buSzPts val="275"/>
              <a:buNone/>
            </a:pPr>
            <a:r>
              <a:t/>
            </a:r>
            <a:endParaRPr sz="1650">
              <a:solidFill>
                <a:srgbClr val="434343"/>
              </a:solidFill>
              <a:latin typeface="Arial"/>
              <a:ea typeface="Arial"/>
              <a:cs typeface="Arial"/>
              <a:sym typeface="Arial"/>
            </a:endParaRPr>
          </a:p>
          <a:p>
            <a:pPr indent="-333375" lvl="1" marL="914400" rtl="0" algn="l">
              <a:lnSpc>
                <a:spcPct val="100000"/>
              </a:lnSpc>
              <a:spcBef>
                <a:spcPts val="0"/>
              </a:spcBef>
              <a:spcAft>
                <a:spcPts val="0"/>
              </a:spcAft>
              <a:buClr>
                <a:srgbClr val="1D1C1D"/>
              </a:buClr>
              <a:buSzPts val="1650"/>
              <a:buFont typeface="Arial"/>
              <a:buAutoNum type="alphaLcPeriod"/>
            </a:pPr>
            <a:r>
              <a:rPr lang="en" sz="1650">
                <a:solidFill>
                  <a:srgbClr val="1D1C1D"/>
                </a:solidFill>
                <a:latin typeface="Arial"/>
                <a:ea typeface="Arial"/>
                <a:cs typeface="Arial"/>
                <a:sym typeface="Arial"/>
              </a:rPr>
              <a:t>DRHS -- </a:t>
            </a:r>
            <a:r>
              <a:rPr lang="en" sz="1650">
                <a:solidFill>
                  <a:srgbClr val="434343"/>
                </a:solidFill>
                <a:latin typeface="Arial"/>
                <a:ea typeface="Arial"/>
                <a:cs typeface="Arial"/>
                <a:sym typeface="Arial"/>
              </a:rPr>
              <a:t>diploma program, certificate program, introducing MYP in grade 9 &amp; 10 Honors;  contact Holly Davis: </a:t>
            </a:r>
            <a:r>
              <a:rPr lang="en" sz="1650" u="sng">
                <a:solidFill>
                  <a:srgbClr val="434343"/>
                </a:solidFill>
                <a:latin typeface="Arial"/>
                <a:ea typeface="Arial"/>
                <a:cs typeface="Arial"/>
                <a:sym typeface="Arial"/>
                <a:hlinkClick r:id="rId6">
                  <a:extLst>
                    <a:ext uri="{A12FA001-AC4F-418D-AE19-62706E023703}">
                      <ahyp:hlinkClr val="tx"/>
                    </a:ext>
                  </a:extLst>
                </a:hlinkClick>
              </a:rPr>
              <a:t>holly.davis@jeffco.k12.co.us</a:t>
            </a:r>
            <a:r>
              <a:rPr lang="en" sz="1650">
                <a:solidFill>
                  <a:srgbClr val="434343"/>
                </a:solidFill>
                <a:latin typeface="Arial"/>
                <a:ea typeface="Arial"/>
                <a:cs typeface="Arial"/>
                <a:sym typeface="Arial"/>
              </a:rPr>
              <a:t> </a:t>
            </a:r>
            <a:endParaRPr sz="1650">
              <a:solidFill>
                <a:srgbClr val="434343"/>
              </a:solidFill>
              <a:latin typeface="Arial"/>
              <a:ea typeface="Arial"/>
              <a:cs typeface="Arial"/>
              <a:sym typeface="Arial"/>
            </a:endParaRPr>
          </a:p>
          <a:p>
            <a:pPr indent="0" lvl="0" marL="0" rtl="0" algn="l">
              <a:lnSpc>
                <a:spcPct val="100000"/>
              </a:lnSpc>
              <a:spcBef>
                <a:spcPts val="0"/>
              </a:spcBef>
              <a:spcAft>
                <a:spcPts val="0"/>
              </a:spcAft>
              <a:buSzPts val="275"/>
              <a:buNone/>
            </a:pPr>
            <a:r>
              <a:t/>
            </a:r>
            <a:endParaRPr sz="1900">
              <a:solidFill>
                <a:srgbClr val="434343"/>
              </a:solidFill>
              <a:latin typeface="Arial"/>
              <a:ea typeface="Arial"/>
              <a:cs typeface="Arial"/>
              <a:sym typeface="Arial"/>
            </a:endParaRPr>
          </a:p>
          <a:p>
            <a:pPr indent="0" lvl="0" marL="0" rtl="0" algn="l">
              <a:lnSpc>
                <a:spcPct val="100000"/>
              </a:lnSpc>
              <a:spcBef>
                <a:spcPts val="0"/>
              </a:spcBef>
              <a:spcAft>
                <a:spcPts val="0"/>
              </a:spcAft>
              <a:buSzPts val="275"/>
              <a:buNone/>
            </a:pPr>
            <a:r>
              <a:t/>
            </a:r>
            <a:endParaRPr sz="225"/>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87" name="Shape 587"/>
        <p:cNvGrpSpPr/>
        <p:nvPr/>
      </p:nvGrpSpPr>
      <p:grpSpPr>
        <a:xfrm>
          <a:off x="0" y="0"/>
          <a:ext cx="0" cy="0"/>
          <a:chOff x="0" y="0"/>
          <a:chExt cx="0" cy="0"/>
        </a:xfrm>
      </p:grpSpPr>
      <p:sp>
        <p:nvSpPr>
          <p:cNvPr id="588" name="Google Shape;588;p59"/>
          <p:cNvSpPr txBox="1"/>
          <p:nvPr>
            <p:ph type="title"/>
          </p:nvPr>
        </p:nvSpPr>
        <p:spPr>
          <a:xfrm>
            <a:off x="1303800" y="671125"/>
            <a:ext cx="7030500" cy="92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Other Course Options</a:t>
            </a:r>
            <a:endParaRPr/>
          </a:p>
        </p:txBody>
      </p:sp>
      <p:sp>
        <p:nvSpPr>
          <p:cNvPr id="589" name="Google Shape;589;p59"/>
          <p:cNvSpPr txBox="1"/>
          <p:nvPr>
            <p:ph idx="1" type="body"/>
          </p:nvPr>
        </p:nvSpPr>
        <p:spPr>
          <a:xfrm>
            <a:off x="1074525" y="1360000"/>
            <a:ext cx="7788900" cy="3708300"/>
          </a:xfrm>
          <a:prstGeom prst="rect">
            <a:avLst/>
          </a:prstGeom>
          <a:ln>
            <a:noFill/>
          </a:ln>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7200">
                <a:solidFill>
                  <a:srgbClr val="1D1C1D"/>
                </a:solidFill>
                <a:latin typeface="Arial"/>
                <a:ea typeface="Arial"/>
                <a:cs typeface="Arial"/>
                <a:sym typeface="Arial"/>
              </a:rPr>
              <a:t>General education, Honors, and Electives:</a:t>
            </a:r>
            <a:endParaRPr sz="7300">
              <a:solidFill>
                <a:srgbClr val="1D1C1D"/>
              </a:solidFill>
              <a:latin typeface="Arial"/>
              <a:ea typeface="Arial"/>
              <a:cs typeface="Arial"/>
              <a:sym typeface="Arial"/>
            </a:endParaRPr>
          </a:p>
          <a:p>
            <a:pPr indent="-331787" lvl="0" marL="457200" rtl="0" algn="l">
              <a:lnSpc>
                <a:spcPct val="115000"/>
              </a:lnSpc>
              <a:spcBef>
                <a:spcPts val="0"/>
              </a:spcBef>
              <a:spcAft>
                <a:spcPts val="0"/>
              </a:spcAft>
              <a:buClr>
                <a:srgbClr val="1D1C1D"/>
              </a:buClr>
              <a:buSzPct val="100000"/>
              <a:buFont typeface="Arial"/>
              <a:buChar char="●"/>
            </a:pPr>
            <a:r>
              <a:rPr lang="en" sz="6500">
                <a:solidFill>
                  <a:srgbClr val="1D1C1D"/>
                </a:solidFill>
                <a:latin typeface="Arial"/>
                <a:ea typeface="Arial"/>
                <a:cs typeface="Arial"/>
                <a:sym typeface="Arial"/>
              </a:rPr>
              <a:t>Refer to school’s course guide; speak with counselor or subject area teacher.</a:t>
            </a:r>
            <a:endParaRPr sz="6500">
              <a:solidFill>
                <a:srgbClr val="1D1C1D"/>
              </a:solidFill>
              <a:latin typeface="Arial"/>
              <a:ea typeface="Arial"/>
              <a:cs typeface="Arial"/>
              <a:sym typeface="Arial"/>
            </a:endParaRPr>
          </a:p>
          <a:p>
            <a:pPr indent="0" lvl="0" marL="0" rtl="0" algn="l">
              <a:lnSpc>
                <a:spcPct val="115000"/>
              </a:lnSpc>
              <a:spcBef>
                <a:spcPts val="0"/>
              </a:spcBef>
              <a:spcAft>
                <a:spcPts val="0"/>
              </a:spcAft>
              <a:buNone/>
            </a:pPr>
            <a:r>
              <a:t/>
            </a:r>
            <a:endParaRPr sz="6900">
              <a:solidFill>
                <a:srgbClr val="1D1C1D"/>
              </a:solidFill>
              <a:latin typeface="Arial"/>
              <a:ea typeface="Arial"/>
              <a:cs typeface="Arial"/>
              <a:sym typeface="Arial"/>
            </a:endParaRPr>
          </a:p>
          <a:p>
            <a:pPr indent="0" lvl="0" marL="0" rtl="0" algn="l">
              <a:lnSpc>
                <a:spcPct val="115000"/>
              </a:lnSpc>
              <a:spcBef>
                <a:spcPts val="0"/>
              </a:spcBef>
              <a:spcAft>
                <a:spcPts val="0"/>
              </a:spcAft>
              <a:buNone/>
            </a:pPr>
            <a:r>
              <a:rPr lang="en" sz="7300">
                <a:solidFill>
                  <a:srgbClr val="1D1C1D"/>
                </a:solidFill>
                <a:latin typeface="Arial"/>
                <a:ea typeface="Arial"/>
                <a:cs typeface="Arial"/>
                <a:sym typeface="Arial"/>
              </a:rPr>
              <a:t>Advanced Placement (AP):</a:t>
            </a:r>
            <a:endParaRPr sz="7300">
              <a:solidFill>
                <a:srgbClr val="1D1C1D"/>
              </a:solidFill>
              <a:latin typeface="Arial"/>
              <a:ea typeface="Arial"/>
              <a:cs typeface="Arial"/>
              <a:sym typeface="Arial"/>
            </a:endParaRPr>
          </a:p>
          <a:p>
            <a:pPr indent="-331787" lvl="0" marL="457200" rtl="0" algn="l">
              <a:lnSpc>
                <a:spcPct val="115000"/>
              </a:lnSpc>
              <a:spcBef>
                <a:spcPts val="0"/>
              </a:spcBef>
              <a:spcAft>
                <a:spcPts val="0"/>
              </a:spcAft>
              <a:buClr>
                <a:srgbClr val="1D1C1D"/>
              </a:buClr>
              <a:buSzPct val="100000"/>
              <a:buFont typeface="Arial"/>
              <a:buChar char="●"/>
            </a:pPr>
            <a:r>
              <a:rPr lang="en" sz="6500">
                <a:solidFill>
                  <a:srgbClr val="1D1C1D"/>
                </a:solidFill>
                <a:latin typeface="Arial"/>
                <a:ea typeface="Arial"/>
                <a:cs typeface="Arial"/>
                <a:sym typeface="Arial"/>
              </a:rPr>
              <a:t>Students test at end of year for possible college credit; credit determined by individual college or university</a:t>
            </a:r>
            <a:endParaRPr sz="6500">
              <a:solidFill>
                <a:srgbClr val="1D1C1D"/>
              </a:solidFill>
              <a:latin typeface="Arial"/>
              <a:ea typeface="Arial"/>
              <a:cs typeface="Arial"/>
              <a:sym typeface="Arial"/>
            </a:endParaRPr>
          </a:p>
          <a:p>
            <a:pPr indent="0" lvl="0" marL="0" rtl="0" algn="l">
              <a:lnSpc>
                <a:spcPct val="115000"/>
              </a:lnSpc>
              <a:spcBef>
                <a:spcPts val="0"/>
              </a:spcBef>
              <a:spcAft>
                <a:spcPts val="0"/>
              </a:spcAft>
              <a:buNone/>
            </a:pPr>
            <a:r>
              <a:t/>
            </a:r>
            <a:endParaRPr sz="6900">
              <a:solidFill>
                <a:srgbClr val="1D1C1D"/>
              </a:solidFill>
              <a:latin typeface="Arial"/>
              <a:ea typeface="Arial"/>
              <a:cs typeface="Arial"/>
              <a:sym typeface="Arial"/>
            </a:endParaRPr>
          </a:p>
          <a:p>
            <a:pPr indent="0" lvl="0" marL="0" rtl="0" algn="l">
              <a:lnSpc>
                <a:spcPct val="115000"/>
              </a:lnSpc>
              <a:spcBef>
                <a:spcPts val="0"/>
              </a:spcBef>
              <a:spcAft>
                <a:spcPts val="0"/>
              </a:spcAft>
              <a:buNone/>
            </a:pPr>
            <a:r>
              <a:rPr lang="en" sz="7300">
                <a:solidFill>
                  <a:srgbClr val="1D1C1D"/>
                </a:solidFill>
                <a:latin typeface="Arial"/>
                <a:ea typeface="Arial"/>
                <a:cs typeface="Arial"/>
                <a:sym typeface="Arial"/>
              </a:rPr>
              <a:t>Concurrent enrollment and Dual enrollment courses:</a:t>
            </a:r>
            <a:endParaRPr sz="7300">
              <a:solidFill>
                <a:srgbClr val="1D1C1D"/>
              </a:solidFill>
              <a:latin typeface="Arial"/>
              <a:ea typeface="Arial"/>
              <a:cs typeface="Arial"/>
              <a:sym typeface="Arial"/>
            </a:endParaRPr>
          </a:p>
          <a:p>
            <a:pPr indent="-331787" lvl="0" marL="457200" rtl="0" algn="l">
              <a:spcBef>
                <a:spcPts val="0"/>
              </a:spcBef>
              <a:spcAft>
                <a:spcPts val="0"/>
              </a:spcAft>
              <a:buClr>
                <a:srgbClr val="1D1C1D"/>
              </a:buClr>
              <a:buSzPct val="100000"/>
              <a:buFont typeface="Arial"/>
              <a:buChar char="●"/>
            </a:pPr>
            <a:r>
              <a:rPr lang="en" sz="6500">
                <a:solidFill>
                  <a:srgbClr val="1D1C1D"/>
                </a:solidFill>
                <a:latin typeface="Arial"/>
                <a:ea typeface="Arial"/>
                <a:cs typeface="Arial"/>
                <a:sym typeface="Arial"/>
              </a:rPr>
              <a:t>Students can earn high school and college credit for successful course completion; credit may be guaranteed or may be determined by university</a:t>
            </a:r>
            <a:endParaRPr sz="6500">
              <a:solidFill>
                <a:srgbClr val="1D1C1D"/>
              </a:solidFill>
              <a:latin typeface="Arial"/>
              <a:ea typeface="Arial"/>
              <a:cs typeface="Arial"/>
              <a:sym typeface="Arial"/>
            </a:endParaRPr>
          </a:p>
          <a:p>
            <a:pPr indent="0" lvl="0" marL="0" rtl="0" algn="l">
              <a:spcBef>
                <a:spcPts val="0"/>
              </a:spcBef>
              <a:spcAft>
                <a:spcPts val="0"/>
              </a:spcAft>
              <a:buNone/>
            </a:pPr>
            <a:r>
              <a:t/>
            </a:r>
            <a:endParaRPr sz="7012">
              <a:solidFill>
                <a:srgbClr val="1D1C1D"/>
              </a:solidFill>
              <a:latin typeface="Arial"/>
              <a:ea typeface="Arial"/>
              <a:cs typeface="Arial"/>
              <a:sym typeface="Arial"/>
            </a:endParaRPr>
          </a:p>
          <a:p>
            <a:pPr indent="0" lvl="0" marL="0" rtl="0" algn="l">
              <a:spcBef>
                <a:spcPts val="0"/>
              </a:spcBef>
              <a:spcAft>
                <a:spcPts val="0"/>
              </a:spcAft>
              <a:buNone/>
            </a:pPr>
            <a:r>
              <a:rPr lang="en" sz="7200">
                <a:solidFill>
                  <a:srgbClr val="1D1C1D"/>
                </a:solidFill>
                <a:latin typeface="Arial"/>
                <a:ea typeface="Arial"/>
                <a:cs typeface="Arial"/>
                <a:sym typeface="Arial"/>
              </a:rPr>
              <a:t>Career-Technical Education (CTE):</a:t>
            </a:r>
            <a:endParaRPr sz="7200">
              <a:solidFill>
                <a:srgbClr val="1D1C1D"/>
              </a:solidFill>
              <a:latin typeface="Arial"/>
              <a:ea typeface="Arial"/>
              <a:cs typeface="Arial"/>
              <a:sym typeface="Arial"/>
            </a:endParaRPr>
          </a:p>
          <a:p>
            <a:pPr indent="-330200" lvl="0" marL="457200" rtl="0" algn="l">
              <a:spcBef>
                <a:spcPts val="0"/>
              </a:spcBef>
              <a:spcAft>
                <a:spcPts val="0"/>
              </a:spcAft>
              <a:buSzPct val="100000"/>
              <a:buFont typeface="Arial"/>
              <a:buChar char="●"/>
            </a:pPr>
            <a:r>
              <a:rPr lang="en" sz="6400">
                <a:solidFill>
                  <a:srgbClr val="1D1C1D"/>
                </a:solidFill>
                <a:latin typeface="Arial"/>
                <a:ea typeface="Arial"/>
                <a:cs typeface="Arial"/>
                <a:sym typeface="Arial"/>
              </a:rPr>
              <a:t>Neighborhood schools and Warren Tech, Warren Tech North, and Warren Tech South</a:t>
            </a:r>
            <a:endParaRPr sz="6400">
              <a:solidFill>
                <a:srgbClr val="1D1C1D"/>
              </a:solidFill>
              <a:latin typeface="Arial"/>
              <a:ea typeface="Arial"/>
              <a:cs typeface="Arial"/>
              <a:sym typeface="Arial"/>
            </a:endParaRPr>
          </a:p>
          <a:p>
            <a:pPr indent="0" lvl="0" marL="0" rtl="0" algn="l">
              <a:spcBef>
                <a:spcPts val="0"/>
              </a:spcBef>
              <a:spcAft>
                <a:spcPts val="0"/>
              </a:spcAft>
              <a:buNone/>
            </a:pPr>
            <a:r>
              <a:t/>
            </a:r>
            <a:endParaRPr sz="6900">
              <a:solidFill>
                <a:srgbClr val="1D1C1D"/>
              </a:solidFill>
              <a:latin typeface="Arial"/>
              <a:ea typeface="Arial"/>
              <a:cs typeface="Arial"/>
              <a:sym typeface="Arial"/>
            </a:endParaRPr>
          </a:p>
          <a:p>
            <a:pPr indent="0" lvl="0" marL="0" rtl="0" algn="l">
              <a:spcBef>
                <a:spcPts val="0"/>
              </a:spcBef>
              <a:spcAft>
                <a:spcPts val="0"/>
              </a:spcAft>
              <a:buNone/>
            </a:pPr>
            <a:r>
              <a:t/>
            </a:r>
            <a:endParaRPr sz="6500">
              <a:solidFill>
                <a:srgbClr val="1D1C1D"/>
              </a:solidFill>
              <a:latin typeface="Arial"/>
              <a:ea typeface="Arial"/>
              <a:cs typeface="Arial"/>
              <a:sym typeface="Arial"/>
            </a:endParaRPr>
          </a:p>
          <a:p>
            <a:pPr indent="0" lvl="0" marL="0" rtl="0" algn="l">
              <a:spcBef>
                <a:spcPts val="0"/>
              </a:spcBef>
              <a:spcAft>
                <a:spcPts val="0"/>
              </a:spcAft>
              <a:buNone/>
            </a:pPr>
            <a:r>
              <a:t/>
            </a:r>
            <a:endParaRPr sz="6500">
              <a:solidFill>
                <a:srgbClr val="1D1C1D"/>
              </a:solidFill>
              <a:latin typeface="Arial"/>
              <a:ea typeface="Arial"/>
              <a:cs typeface="Arial"/>
              <a:sym typeface="Arial"/>
            </a:endParaRPr>
          </a:p>
          <a:p>
            <a:pPr indent="0" lvl="0" marL="0" rtl="0" algn="l">
              <a:spcBef>
                <a:spcPts val="0"/>
              </a:spcBef>
              <a:spcAft>
                <a:spcPts val="0"/>
              </a:spcAft>
              <a:buNone/>
            </a:pPr>
            <a:r>
              <a:t/>
            </a:r>
            <a:endParaRPr sz="6500">
              <a:solidFill>
                <a:srgbClr val="1D1C1D"/>
              </a:solidFill>
              <a:latin typeface="Arial"/>
              <a:ea typeface="Arial"/>
              <a:cs typeface="Arial"/>
              <a:sym typeface="Arial"/>
            </a:endParaRPr>
          </a:p>
          <a:p>
            <a:pPr indent="0" lvl="0" marL="457200" rtl="0" algn="l">
              <a:spcBef>
                <a:spcPts val="0"/>
              </a:spcBef>
              <a:spcAft>
                <a:spcPts val="0"/>
              </a:spcAft>
              <a:buNone/>
            </a:pPr>
            <a:r>
              <a:t/>
            </a:r>
            <a:endParaRPr sz="6500">
              <a:solidFill>
                <a:srgbClr val="1D1C1D"/>
              </a:solidFill>
              <a:latin typeface="Arial"/>
              <a:ea typeface="Arial"/>
              <a:cs typeface="Arial"/>
              <a:sym typeface="Arial"/>
            </a:endParaRPr>
          </a:p>
          <a:p>
            <a:pPr indent="0" lvl="0" marL="0" rtl="0" algn="l">
              <a:lnSpc>
                <a:spcPct val="115000"/>
              </a:lnSpc>
              <a:spcBef>
                <a:spcPts val="0"/>
              </a:spcBef>
              <a:spcAft>
                <a:spcPts val="1200"/>
              </a:spcAft>
              <a:buNone/>
            </a:pPr>
            <a:r>
              <a:t/>
            </a:r>
            <a:endParaRPr sz="2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4"/>
            </a:gs>
            <a:gs pos="100000">
              <a:schemeClr val="accent3"/>
            </a:gs>
          </a:gsLst>
          <a:lin ang="2700006" scaled="0"/>
        </a:gradFill>
      </p:bgPr>
    </p:bg>
    <p:spTree>
      <p:nvGrpSpPr>
        <p:cNvPr id="593" name="Shape 593"/>
        <p:cNvGrpSpPr/>
        <p:nvPr/>
      </p:nvGrpSpPr>
      <p:grpSpPr>
        <a:xfrm>
          <a:off x="0" y="0"/>
          <a:ext cx="0" cy="0"/>
          <a:chOff x="0" y="0"/>
          <a:chExt cx="0" cy="0"/>
        </a:xfrm>
      </p:grpSpPr>
      <p:pic>
        <p:nvPicPr>
          <p:cNvPr id="594" name="Google Shape;594;p60"/>
          <p:cNvPicPr preferRelativeResize="0"/>
          <p:nvPr/>
        </p:nvPicPr>
        <p:blipFill rotWithShape="1">
          <a:blip r:embed="rId3">
            <a:alphaModFix/>
          </a:blip>
          <a:srcRect b="0" l="12342" r="0" t="0"/>
          <a:stretch/>
        </p:blipFill>
        <p:spPr>
          <a:xfrm>
            <a:off x="0" y="1437725"/>
            <a:ext cx="6190925" cy="1798725"/>
          </a:xfrm>
          <a:prstGeom prst="rect">
            <a:avLst/>
          </a:prstGeom>
          <a:noFill/>
          <a:ln>
            <a:noFill/>
          </a:ln>
        </p:spPr>
      </p:pic>
      <p:sp>
        <p:nvSpPr>
          <p:cNvPr id="595" name="Google Shape;595;p60"/>
          <p:cNvSpPr txBox="1"/>
          <p:nvPr>
            <p:ph idx="4294967295" type="ctrTitle"/>
          </p:nvPr>
        </p:nvSpPr>
        <p:spPr>
          <a:xfrm>
            <a:off x="685800" y="1729700"/>
            <a:ext cx="5139000" cy="1159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latin typeface="Nunito"/>
                <a:ea typeface="Nunito"/>
                <a:cs typeface="Nunito"/>
                <a:sym typeface="Nunito"/>
              </a:rPr>
              <a:t>Option Programs</a:t>
            </a:r>
            <a:endParaRPr sz="10400"/>
          </a:p>
        </p:txBody>
      </p:sp>
      <p:sp>
        <p:nvSpPr>
          <p:cNvPr id="596" name="Google Shape;596;p6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597" name="Google Shape;597;p60"/>
          <p:cNvPicPr preferRelativeResize="0"/>
          <p:nvPr/>
        </p:nvPicPr>
        <p:blipFill>
          <a:blip r:embed="rId4">
            <a:alphaModFix/>
          </a:blip>
          <a:stretch>
            <a:fillRect/>
          </a:stretch>
        </p:blipFill>
        <p:spPr>
          <a:xfrm>
            <a:off x="0" y="4749850"/>
            <a:ext cx="1855166" cy="393600"/>
          </a:xfrm>
          <a:prstGeom prst="rect">
            <a:avLst/>
          </a:prstGeom>
          <a:noFill/>
          <a:ln>
            <a:noFill/>
          </a:ln>
        </p:spPr>
      </p:pic>
      <p:sp>
        <p:nvSpPr>
          <p:cNvPr id="598" name="Google Shape;598;p60"/>
          <p:cNvSpPr/>
          <p:nvPr/>
        </p:nvSpPr>
        <p:spPr>
          <a:xfrm>
            <a:off x="6419848" y="1416776"/>
            <a:ext cx="2207573" cy="1785647"/>
          </a:xfrm>
          <a:custGeom>
            <a:rect b="b" l="l" r="r" t="t"/>
            <a:pathLst>
              <a:path extrusionOk="0" h="18226" w="22532">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61"/>
          <p:cNvSpPr txBox="1"/>
          <p:nvPr>
            <p:ph type="title"/>
          </p:nvPr>
        </p:nvSpPr>
        <p:spPr>
          <a:xfrm>
            <a:off x="311700" y="559325"/>
            <a:ext cx="8520600" cy="572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Student Pathways</a:t>
            </a:r>
            <a:endParaRPr/>
          </a:p>
        </p:txBody>
      </p:sp>
      <p:sp>
        <p:nvSpPr>
          <p:cNvPr id="604" name="Google Shape;604;p61"/>
          <p:cNvSpPr txBox="1"/>
          <p:nvPr>
            <p:ph idx="1" type="body"/>
          </p:nvPr>
        </p:nvSpPr>
        <p:spPr>
          <a:xfrm>
            <a:off x="382500" y="1568744"/>
            <a:ext cx="8520600" cy="3416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sz="2000"/>
              <a:t>Marna Messer</a:t>
            </a:r>
            <a:endParaRPr sz="2000"/>
          </a:p>
          <a:p>
            <a:pPr indent="0" lvl="0" marL="0" rtl="0" algn="l">
              <a:spcBef>
                <a:spcPts val="0"/>
              </a:spcBef>
              <a:spcAft>
                <a:spcPts val="0"/>
              </a:spcAft>
              <a:buNone/>
            </a:pPr>
            <a:r>
              <a:rPr lang="en" sz="2000"/>
              <a:t>Director Choice Programming</a:t>
            </a:r>
            <a:endParaRPr sz="2000"/>
          </a:p>
          <a:p>
            <a:pPr indent="0" lvl="0" marL="0" rtl="0" algn="l">
              <a:spcBef>
                <a:spcPts val="0"/>
              </a:spcBef>
              <a:spcAft>
                <a:spcPts val="0"/>
              </a:spcAft>
              <a:buNone/>
            </a:pPr>
            <a:r>
              <a:rPr lang="en" sz="2000"/>
              <a:t>Marna.Messer@jeffco.k12.co.us</a:t>
            </a:r>
            <a:endParaRPr sz="2000"/>
          </a:p>
        </p:txBody>
      </p:sp>
      <p:sp>
        <p:nvSpPr>
          <p:cNvPr id="605" name="Google Shape;605;p61"/>
          <p:cNvSpPr txBox="1"/>
          <p:nvPr>
            <p:ph idx="12" type="sldNum"/>
          </p:nvPr>
        </p:nvSpPr>
        <p:spPr>
          <a:xfrm>
            <a:off x="234683" y="4663216"/>
            <a:ext cx="548700" cy="3936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cel">
  <a:themeElements>
    <a:clrScheme name="Parcel">
      <a:dk1>
        <a:srgbClr val="000000"/>
      </a:dk1>
      <a:lt1>
        <a:srgbClr val="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Jeffco Purpl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ybalt template">
  <a:themeElements>
    <a:clrScheme name="Custom 347">
      <a:dk1>
        <a:srgbClr val="1A1135"/>
      </a:dk1>
      <a:lt1>
        <a:srgbClr val="FFFFFF"/>
      </a:lt1>
      <a:dk2>
        <a:srgbClr val="6A6185"/>
      </a:dk2>
      <a:lt2>
        <a:srgbClr val="F1F0F3"/>
      </a:lt2>
      <a:accent1>
        <a:srgbClr val="EB37A6"/>
      </a:accent1>
      <a:accent2>
        <a:srgbClr val="8A3ACC"/>
      </a:accent2>
      <a:accent3>
        <a:srgbClr val="1994EB"/>
      </a:accent3>
      <a:accent4>
        <a:srgbClr val="80D126"/>
      </a:accent4>
      <a:accent5>
        <a:srgbClr val="FFBF00"/>
      </a:accent5>
      <a:accent6>
        <a:srgbClr val="F1473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